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86" r:id="rId5"/>
    <p:sldId id="266" r:id="rId6"/>
    <p:sldId id="258" r:id="rId7"/>
    <p:sldId id="259" r:id="rId8"/>
    <p:sldId id="261" r:id="rId9"/>
    <p:sldId id="263" r:id="rId10"/>
    <p:sldId id="268" r:id="rId11"/>
    <p:sldId id="288" r:id="rId12"/>
    <p:sldId id="289" r:id="rId13"/>
    <p:sldId id="290" r:id="rId14"/>
    <p:sldId id="291" r:id="rId15"/>
    <p:sldId id="270" r:id="rId16"/>
    <p:sldId id="27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73" r:id="rId25"/>
    <p:sldId id="260" r:id="rId26"/>
    <p:sldId id="274" r:id="rId27"/>
    <p:sldId id="275" r:id="rId28"/>
    <p:sldId id="276" r:id="rId29"/>
    <p:sldId id="277" r:id="rId30"/>
    <p:sldId id="267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3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7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1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4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7807-566B-A847-83A9-FF51688FFFC1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D52E-5F14-C040-B5B6-793039657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0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slides-low-new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slides-low-new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dership-slides-low-new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slides-low-new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slides-low-new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slides-low-new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slides-low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slides-low-new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slides-low-new-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new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slides-low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dership-slides-low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Means</dc:creator>
  <cp:lastModifiedBy>Dean, Wanda Hankins</cp:lastModifiedBy>
  <cp:revision>6</cp:revision>
  <dcterms:created xsi:type="dcterms:W3CDTF">2017-04-18T16:34:52Z</dcterms:created>
  <dcterms:modified xsi:type="dcterms:W3CDTF">2017-04-19T17:01:56Z</dcterms:modified>
</cp:coreProperties>
</file>