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5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6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8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9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20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2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  <p:sldMasterId id="2147483775" r:id="rId2"/>
    <p:sldMasterId id="2147483697" r:id="rId3"/>
    <p:sldMasterId id="2147483681" r:id="rId4"/>
    <p:sldMasterId id="2147483797" r:id="rId5"/>
    <p:sldMasterId id="2147483808" r:id="rId6"/>
    <p:sldMasterId id="2147483705" r:id="rId7"/>
    <p:sldMasterId id="2147483689" r:id="rId8"/>
    <p:sldMasterId id="2147483713" r:id="rId9"/>
    <p:sldMasterId id="2147483819" r:id="rId10"/>
    <p:sldMasterId id="2147483830" r:id="rId11"/>
    <p:sldMasterId id="2147483656" r:id="rId12"/>
    <p:sldMasterId id="2147483721" r:id="rId13"/>
    <p:sldMasterId id="2147483788" r:id="rId14"/>
    <p:sldMasterId id="2147483665" r:id="rId15"/>
    <p:sldMasterId id="2147483729" r:id="rId16"/>
    <p:sldMasterId id="2147483856" r:id="rId17"/>
    <p:sldMasterId id="2147483865" r:id="rId18"/>
    <p:sldMasterId id="2147483673" r:id="rId19"/>
    <p:sldMasterId id="2147483737" r:id="rId20"/>
    <p:sldMasterId id="2147483838" r:id="rId21"/>
    <p:sldMasterId id="2147483847" r:id="rId22"/>
  </p:sldMasterIdLst>
  <p:notesMasterIdLst>
    <p:notesMasterId r:id="rId32"/>
  </p:notesMasterIdLst>
  <p:handoutMasterIdLst>
    <p:handoutMasterId r:id="rId33"/>
  </p:handoutMasterIdLst>
  <p:sldIdLst>
    <p:sldId id="298" r:id="rId23"/>
    <p:sldId id="405" r:id="rId24"/>
    <p:sldId id="406" r:id="rId25"/>
    <p:sldId id="304" r:id="rId26"/>
    <p:sldId id="303" r:id="rId27"/>
    <p:sldId id="403" r:id="rId28"/>
    <p:sldId id="299" r:id="rId29"/>
    <p:sldId id="302" r:id="rId30"/>
    <p:sldId id="4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range/Maroon (bottom)" id="{CA5DFFF5-725B-794F-A05D-F18867C433C0}">
          <p14:sldIdLst>
            <p14:sldId id="298"/>
            <p14:sldId id="405"/>
            <p14:sldId id="406"/>
            <p14:sldId id="304"/>
            <p14:sldId id="303"/>
            <p14:sldId id="403"/>
            <p14:sldId id="299"/>
            <p14:sldId id="302"/>
            <p14:sldId id="4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2448"/>
    <a:srgbClr val="323232"/>
    <a:srgbClr val="656565"/>
    <a:srgbClr val="CDCCC7"/>
    <a:srgbClr val="FF5900"/>
    <a:srgbClr val="670800"/>
    <a:srgbClr val="3C5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0" autoAdjust="0"/>
    <p:restoredTop sz="52532"/>
  </p:normalViewPr>
  <p:slideViewPr>
    <p:cSldViewPr snapToGrid="0" snapToObjects="1">
      <p:cViewPr varScale="1">
        <p:scale>
          <a:sx n="86" d="100"/>
          <a:sy n="86" d="100"/>
        </p:scale>
        <p:origin x="69" y="459"/>
      </p:cViewPr>
      <p:guideLst/>
    </p:cSldViewPr>
  </p:slideViewPr>
  <p:outlineViewPr>
    <p:cViewPr>
      <p:scale>
        <a:sx n="33" d="100"/>
        <a:sy n="33" d="100"/>
      </p:scale>
      <p:origin x="0" y="-5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0" d="100"/>
          <a:sy n="170" d="100"/>
        </p:scale>
        <p:origin x="65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7982F-D23E-234E-8831-304C6127E413}" type="datetimeFigureOut">
              <a:rPr lang="en-US" smtClean="0"/>
              <a:t>4/24/2017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AB4D5-5C07-8540-A512-658153C6EA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2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E4C7F-4300-D147-B876-3BC8D0FE3C03}" type="datetimeFigureOut">
              <a:rPr lang="en-US" smtClean="0"/>
              <a:t>4/24/2017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748B4-344D-A648-A485-179E698A6B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5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13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sp>
        <p:nvSpPr>
          <p:cNvPr id="33" name="Text Placeholder 11"/>
          <p:cNvSpPr txBox="1">
            <a:spLocks/>
          </p:cNvSpPr>
          <p:nvPr userDrawn="1"/>
        </p:nvSpPr>
        <p:spPr>
          <a:xfrm>
            <a:off x="3438360" y="2032618"/>
            <a:ext cx="3943556" cy="683638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800 Drillfield Drive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Blacksburg, VA 24060</a:t>
            </a:r>
          </a:p>
        </p:txBody>
      </p:sp>
      <p:sp>
        <p:nvSpPr>
          <p:cNvPr id="34" name="Text Placeholder 11"/>
          <p:cNvSpPr txBox="1">
            <a:spLocks/>
          </p:cNvSpPr>
          <p:nvPr userDrawn="1"/>
        </p:nvSpPr>
        <p:spPr>
          <a:xfrm>
            <a:off x="3438360" y="318641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email@vt.edu</a:t>
            </a:r>
          </a:p>
        </p:txBody>
      </p:sp>
      <p:sp>
        <p:nvSpPr>
          <p:cNvPr id="35" name="Text Placeholder 11"/>
          <p:cNvSpPr txBox="1">
            <a:spLocks/>
          </p:cNvSpPr>
          <p:nvPr userDrawn="1"/>
        </p:nvSpPr>
        <p:spPr>
          <a:xfrm>
            <a:off x="3438360" y="418595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(540) 231-0000</a:t>
            </a:r>
          </a:p>
        </p:txBody>
      </p:sp>
      <p:sp>
        <p:nvSpPr>
          <p:cNvPr id="36" name="Freeform 171"/>
          <p:cNvSpPr>
            <a:spLocks noEditPoints="1"/>
          </p:cNvSpPr>
          <p:nvPr userDrawn="1"/>
        </p:nvSpPr>
        <p:spPr bwMode="auto">
          <a:xfrm>
            <a:off x="2757277" y="2131488"/>
            <a:ext cx="331167" cy="492071"/>
          </a:xfrm>
          <a:custGeom>
            <a:avLst/>
            <a:gdLst>
              <a:gd name="T0" fmla="*/ 228 w 267"/>
              <a:gd name="T1" fmla="*/ 39 h 400"/>
              <a:gd name="T2" fmla="*/ 133 w 267"/>
              <a:gd name="T3" fmla="*/ 0 h 400"/>
              <a:gd name="T4" fmla="*/ 39 w 267"/>
              <a:gd name="T5" fmla="*/ 39 h 400"/>
              <a:gd name="T6" fmla="*/ 0 w 267"/>
              <a:gd name="T7" fmla="*/ 133 h 400"/>
              <a:gd name="T8" fmla="*/ 9 w 267"/>
              <a:gd name="T9" fmla="*/ 180 h 400"/>
              <a:gd name="T10" fmla="*/ 104 w 267"/>
              <a:gd name="T11" fmla="*/ 382 h 400"/>
              <a:gd name="T12" fmla="*/ 116 w 267"/>
              <a:gd name="T13" fmla="*/ 395 h 400"/>
              <a:gd name="T14" fmla="*/ 133 w 267"/>
              <a:gd name="T15" fmla="*/ 400 h 400"/>
              <a:gd name="T16" fmla="*/ 151 w 267"/>
              <a:gd name="T17" fmla="*/ 395 h 400"/>
              <a:gd name="T18" fmla="*/ 163 w 267"/>
              <a:gd name="T19" fmla="*/ 382 h 400"/>
              <a:gd name="T20" fmla="*/ 258 w 267"/>
              <a:gd name="T21" fmla="*/ 180 h 400"/>
              <a:gd name="T22" fmla="*/ 267 w 267"/>
              <a:gd name="T23" fmla="*/ 133 h 400"/>
              <a:gd name="T24" fmla="*/ 228 w 267"/>
              <a:gd name="T25" fmla="*/ 39 h 400"/>
              <a:gd name="T26" fmla="*/ 181 w 267"/>
              <a:gd name="T27" fmla="*/ 181 h 400"/>
              <a:gd name="T28" fmla="*/ 133 w 267"/>
              <a:gd name="T29" fmla="*/ 200 h 400"/>
              <a:gd name="T30" fmla="*/ 86 w 267"/>
              <a:gd name="T31" fmla="*/ 181 h 400"/>
              <a:gd name="T32" fmla="*/ 67 w 267"/>
              <a:gd name="T33" fmla="*/ 133 h 400"/>
              <a:gd name="T34" fmla="*/ 86 w 267"/>
              <a:gd name="T35" fmla="*/ 86 h 400"/>
              <a:gd name="T36" fmla="*/ 133 w 267"/>
              <a:gd name="T37" fmla="*/ 67 h 400"/>
              <a:gd name="T38" fmla="*/ 181 w 267"/>
              <a:gd name="T39" fmla="*/ 86 h 400"/>
              <a:gd name="T40" fmla="*/ 200 w 267"/>
              <a:gd name="T41" fmla="*/ 133 h 400"/>
              <a:gd name="T42" fmla="*/ 181 w 267"/>
              <a:gd name="T43" fmla="*/ 181 h 400"/>
              <a:gd name="T44" fmla="*/ 181 w 267"/>
              <a:gd name="T45" fmla="*/ 181 h 400"/>
              <a:gd name="T46" fmla="*/ 181 w 267"/>
              <a:gd name="T47" fmla="*/ 18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7" h="400">
                <a:moveTo>
                  <a:pt x="228" y="39"/>
                </a:moveTo>
                <a:cubicBezTo>
                  <a:pt x="202" y="13"/>
                  <a:pt x="170" y="0"/>
                  <a:pt x="133" y="0"/>
                </a:cubicBezTo>
                <a:cubicBezTo>
                  <a:pt x="97" y="0"/>
                  <a:pt x="65" y="13"/>
                  <a:pt x="39" y="39"/>
                </a:cubicBezTo>
                <a:cubicBezTo>
                  <a:pt x="13" y="65"/>
                  <a:pt x="0" y="97"/>
                  <a:pt x="0" y="133"/>
                </a:cubicBezTo>
                <a:cubicBezTo>
                  <a:pt x="0" y="152"/>
                  <a:pt x="3" y="168"/>
                  <a:pt x="9" y="180"/>
                </a:cubicBezTo>
                <a:cubicBezTo>
                  <a:pt x="104" y="382"/>
                  <a:pt x="104" y="382"/>
                  <a:pt x="104" y="382"/>
                </a:cubicBezTo>
                <a:cubicBezTo>
                  <a:pt x="106" y="388"/>
                  <a:pt x="110" y="392"/>
                  <a:pt x="116" y="395"/>
                </a:cubicBezTo>
                <a:cubicBezTo>
                  <a:pt x="121" y="399"/>
                  <a:pt x="127" y="400"/>
                  <a:pt x="133" y="400"/>
                </a:cubicBezTo>
                <a:cubicBezTo>
                  <a:pt x="140" y="400"/>
                  <a:pt x="146" y="399"/>
                  <a:pt x="151" y="395"/>
                </a:cubicBezTo>
                <a:cubicBezTo>
                  <a:pt x="157" y="392"/>
                  <a:pt x="161" y="388"/>
                  <a:pt x="163" y="382"/>
                </a:cubicBezTo>
                <a:cubicBezTo>
                  <a:pt x="258" y="180"/>
                  <a:pt x="258" y="180"/>
                  <a:pt x="258" y="180"/>
                </a:cubicBezTo>
                <a:cubicBezTo>
                  <a:pt x="264" y="168"/>
                  <a:pt x="267" y="152"/>
                  <a:pt x="267" y="133"/>
                </a:cubicBezTo>
                <a:cubicBezTo>
                  <a:pt x="267" y="97"/>
                  <a:pt x="254" y="65"/>
                  <a:pt x="228" y="39"/>
                </a:cubicBezTo>
                <a:close/>
                <a:moveTo>
                  <a:pt x="181" y="181"/>
                </a:moveTo>
                <a:cubicBezTo>
                  <a:pt x="168" y="194"/>
                  <a:pt x="152" y="200"/>
                  <a:pt x="133" y="200"/>
                </a:cubicBezTo>
                <a:cubicBezTo>
                  <a:pt x="115" y="200"/>
                  <a:pt x="99" y="194"/>
                  <a:pt x="86" y="181"/>
                </a:cubicBezTo>
                <a:cubicBezTo>
                  <a:pt x="73" y="168"/>
                  <a:pt x="67" y="152"/>
                  <a:pt x="67" y="133"/>
                </a:cubicBezTo>
                <a:cubicBezTo>
                  <a:pt x="67" y="115"/>
                  <a:pt x="73" y="99"/>
                  <a:pt x="86" y="86"/>
                </a:cubicBezTo>
                <a:cubicBezTo>
                  <a:pt x="99" y="73"/>
                  <a:pt x="115" y="67"/>
                  <a:pt x="133" y="67"/>
                </a:cubicBezTo>
                <a:cubicBezTo>
                  <a:pt x="152" y="67"/>
                  <a:pt x="168" y="73"/>
                  <a:pt x="181" y="86"/>
                </a:cubicBezTo>
                <a:cubicBezTo>
                  <a:pt x="194" y="99"/>
                  <a:pt x="200" y="115"/>
                  <a:pt x="200" y="133"/>
                </a:cubicBezTo>
                <a:cubicBezTo>
                  <a:pt x="200" y="152"/>
                  <a:pt x="194" y="168"/>
                  <a:pt x="181" y="181"/>
                </a:cubicBezTo>
                <a:close/>
                <a:moveTo>
                  <a:pt x="181" y="181"/>
                </a:moveTo>
                <a:cubicBezTo>
                  <a:pt x="181" y="181"/>
                  <a:pt x="181" y="181"/>
                  <a:pt x="181" y="18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2511642" y="195768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8" name="Freeform 37"/>
          <p:cNvSpPr>
            <a:spLocks/>
          </p:cNvSpPr>
          <p:nvPr userDrawn="1"/>
        </p:nvSpPr>
        <p:spPr bwMode="auto">
          <a:xfrm>
            <a:off x="2741218" y="4179684"/>
            <a:ext cx="398358" cy="399055"/>
          </a:xfrm>
          <a:custGeom>
            <a:avLst/>
            <a:gdLst>
              <a:gd name="T0" fmla="*/ 676 w 697"/>
              <a:gd name="T1" fmla="*/ 542 h 699"/>
              <a:gd name="T2" fmla="*/ 571 w 697"/>
              <a:gd name="T3" fmla="*/ 437 h 699"/>
              <a:gd name="T4" fmla="*/ 494 w 697"/>
              <a:gd name="T5" fmla="*/ 439 h 699"/>
              <a:gd name="T6" fmla="*/ 441 w 697"/>
              <a:gd name="T7" fmla="*/ 492 h 699"/>
              <a:gd name="T8" fmla="*/ 431 w 697"/>
              <a:gd name="T9" fmla="*/ 486 h 699"/>
              <a:gd name="T10" fmla="*/ 304 w 697"/>
              <a:gd name="T11" fmla="*/ 394 h 699"/>
              <a:gd name="T12" fmla="*/ 211 w 697"/>
              <a:gd name="T13" fmla="*/ 266 h 699"/>
              <a:gd name="T14" fmla="*/ 206 w 697"/>
              <a:gd name="T15" fmla="*/ 256 h 699"/>
              <a:gd name="T16" fmla="*/ 241 w 697"/>
              <a:gd name="T17" fmla="*/ 221 h 699"/>
              <a:gd name="T18" fmla="*/ 259 w 697"/>
              <a:gd name="T19" fmla="*/ 203 h 699"/>
              <a:gd name="T20" fmla="*/ 260 w 697"/>
              <a:gd name="T21" fmla="*/ 126 h 699"/>
              <a:gd name="T22" fmla="*/ 155 w 697"/>
              <a:gd name="T23" fmla="*/ 21 h 699"/>
              <a:gd name="T24" fmla="*/ 78 w 697"/>
              <a:gd name="T25" fmla="*/ 23 h 699"/>
              <a:gd name="T26" fmla="*/ 48 w 697"/>
              <a:gd name="T27" fmla="*/ 52 h 699"/>
              <a:gd name="T28" fmla="*/ 49 w 697"/>
              <a:gd name="T29" fmla="*/ 53 h 699"/>
              <a:gd name="T30" fmla="*/ 25 w 697"/>
              <a:gd name="T31" fmla="*/ 96 h 699"/>
              <a:gd name="T32" fmla="*/ 14 w 697"/>
              <a:gd name="T33" fmla="*/ 140 h 699"/>
              <a:gd name="T34" fmla="*/ 195 w 697"/>
              <a:gd name="T35" fmla="*/ 502 h 699"/>
              <a:gd name="T36" fmla="*/ 558 w 697"/>
              <a:gd name="T37" fmla="*/ 683 h 699"/>
              <a:gd name="T38" fmla="*/ 601 w 697"/>
              <a:gd name="T39" fmla="*/ 672 h 699"/>
              <a:gd name="T40" fmla="*/ 644 w 697"/>
              <a:gd name="T41" fmla="*/ 648 h 699"/>
              <a:gd name="T42" fmla="*/ 645 w 697"/>
              <a:gd name="T43" fmla="*/ 649 h 699"/>
              <a:gd name="T44" fmla="*/ 675 w 697"/>
              <a:gd name="T45" fmla="*/ 619 h 699"/>
              <a:gd name="T46" fmla="*/ 676 w 697"/>
              <a:gd name="T47" fmla="*/ 542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97" h="699">
                <a:moveTo>
                  <a:pt x="676" y="542"/>
                </a:moveTo>
                <a:cubicBezTo>
                  <a:pt x="571" y="437"/>
                  <a:pt x="571" y="437"/>
                  <a:pt x="571" y="437"/>
                </a:cubicBezTo>
                <a:cubicBezTo>
                  <a:pt x="550" y="416"/>
                  <a:pt x="516" y="417"/>
                  <a:pt x="494" y="439"/>
                </a:cubicBezTo>
                <a:cubicBezTo>
                  <a:pt x="441" y="492"/>
                  <a:pt x="441" y="492"/>
                  <a:pt x="441" y="492"/>
                </a:cubicBezTo>
                <a:cubicBezTo>
                  <a:pt x="438" y="490"/>
                  <a:pt x="434" y="488"/>
                  <a:pt x="431" y="486"/>
                </a:cubicBezTo>
                <a:cubicBezTo>
                  <a:pt x="397" y="467"/>
                  <a:pt x="352" y="442"/>
                  <a:pt x="304" y="394"/>
                </a:cubicBezTo>
                <a:cubicBezTo>
                  <a:pt x="255" y="346"/>
                  <a:pt x="230" y="300"/>
                  <a:pt x="211" y="266"/>
                </a:cubicBezTo>
                <a:cubicBezTo>
                  <a:pt x="209" y="263"/>
                  <a:pt x="208" y="259"/>
                  <a:pt x="206" y="256"/>
                </a:cubicBezTo>
                <a:cubicBezTo>
                  <a:pt x="241" y="221"/>
                  <a:pt x="241" y="221"/>
                  <a:pt x="241" y="221"/>
                </a:cubicBezTo>
                <a:cubicBezTo>
                  <a:pt x="259" y="203"/>
                  <a:pt x="259" y="203"/>
                  <a:pt x="259" y="203"/>
                </a:cubicBezTo>
                <a:cubicBezTo>
                  <a:pt x="280" y="182"/>
                  <a:pt x="281" y="147"/>
                  <a:pt x="260" y="126"/>
                </a:cubicBezTo>
                <a:cubicBezTo>
                  <a:pt x="155" y="21"/>
                  <a:pt x="155" y="21"/>
                  <a:pt x="155" y="21"/>
                </a:cubicBezTo>
                <a:cubicBezTo>
                  <a:pt x="134" y="0"/>
                  <a:pt x="100" y="1"/>
                  <a:pt x="78" y="23"/>
                </a:cubicBezTo>
                <a:cubicBezTo>
                  <a:pt x="48" y="52"/>
                  <a:pt x="48" y="52"/>
                  <a:pt x="48" y="52"/>
                </a:cubicBezTo>
                <a:cubicBezTo>
                  <a:pt x="49" y="53"/>
                  <a:pt x="49" y="53"/>
                  <a:pt x="49" y="53"/>
                </a:cubicBezTo>
                <a:cubicBezTo>
                  <a:pt x="39" y="66"/>
                  <a:pt x="31" y="81"/>
                  <a:pt x="25" y="96"/>
                </a:cubicBezTo>
                <a:cubicBezTo>
                  <a:pt x="19" y="111"/>
                  <a:pt x="16" y="126"/>
                  <a:pt x="14" y="140"/>
                </a:cubicBezTo>
                <a:cubicBezTo>
                  <a:pt x="0" y="255"/>
                  <a:pt x="53" y="360"/>
                  <a:pt x="195" y="502"/>
                </a:cubicBezTo>
                <a:cubicBezTo>
                  <a:pt x="392" y="699"/>
                  <a:pt x="551" y="684"/>
                  <a:pt x="558" y="683"/>
                </a:cubicBezTo>
                <a:cubicBezTo>
                  <a:pt x="572" y="682"/>
                  <a:pt x="587" y="678"/>
                  <a:pt x="601" y="672"/>
                </a:cubicBezTo>
                <a:cubicBezTo>
                  <a:pt x="617" y="666"/>
                  <a:pt x="631" y="658"/>
                  <a:pt x="644" y="648"/>
                </a:cubicBezTo>
                <a:cubicBezTo>
                  <a:pt x="645" y="649"/>
                  <a:pt x="645" y="649"/>
                  <a:pt x="645" y="649"/>
                </a:cubicBezTo>
                <a:cubicBezTo>
                  <a:pt x="675" y="619"/>
                  <a:pt x="675" y="619"/>
                  <a:pt x="675" y="619"/>
                </a:cubicBezTo>
                <a:cubicBezTo>
                  <a:pt x="696" y="598"/>
                  <a:pt x="697" y="563"/>
                  <a:pt x="676" y="5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2514384" y="396195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2682142" y="3222178"/>
            <a:ext cx="485868" cy="362266"/>
            <a:chOff x="7369603" y="5046774"/>
            <a:chExt cx="270571" cy="201739"/>
          </a:xfrm>
          <a:solidFill>
            <a:schemeClr val="bg1"/>
          </a:solidFill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382202" y="5168981"/>
              <a:ext cx="243929" cy="79532"/>
            </a:xfrm>
            <a:custGeom>
              <a:avLst/>
              <a:gdLst>
                <a:gd name="T0" fmla="*/ 574 w 612"/>
                <a:gd name="T1" fmla="*/ 200 h 200"/>
                <a:gd name="T2" fmla="*/ 612 w 612"/>
                <a:gd name="T3" fmla="*/ 185 h 200"/>
                <a:gd name="T4" fmla="*/ 427 w 612"/>
                <a:gd name="T5" fmla="*/ 0 h 200"/>
                <a:gd name="T6" fmla="*/ 414 w 612"/>
                <a:gd name="T7" fmla="*/ 9 h 200"/>
                <a:gd name="T8" fmla="*/ 381 w 612"/>
                <a:gd name="T9" fmla="*/ 33 h 200"/>
                <a:gd name="T10" fmla="*/ 346 w 612"/>
                <a:gd name="T11" fmla="*/ 51 h 200"/>
                <a:gd name="T12" fmla="*/ 306 w 612"/>
                <a:gd name="T13" fmla="*/ 60 h 200"/>
                <a:gd name="T14" fmla="*/ 306 w 612"/>
                <a:gd name="T15" fmla="*/ 60 h 200"/>
                <a:gd name="T16" fmla="*/ 305 w 612"/>
                <a:gd name="T17" fmla="*/ 60 h 200"/>
                <a:gd name="T18" fmla="*/ 265 w 612"/>
                <a:gd name="T19" fmla="*/ 51 h 200"/>
                <a:gd name="T20" fmla="*/ 231 w 612"/>
                <a:gd name="T21" fmla="*/ 33 h 200"/>
                <a:gd name="T22" fmla="*/ 197 w 612"/>
                <a:gd name="T23" fmla="*/ 9 h 200"/>
                <a:gd name="T24" fmla="*/ 185 w 612"/>
                <a:gd name="T25" fmla="*/ 0 h 200"/>
                <a:gd name="T26" fmla="*/ 0 w 612"/>
                <a:gd name="T27" fmla="*/ 185 h 200"/>
                <a:gd name="T28" fmla="*/ 38 w 612"/>
                <a:gd name="T29" fmla="*/ 200 h 200"/>
                <a:gd name="T30" fmla="*/ 574 w 612"/>
                <a:gd name="T3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2" h="200">
                  <a:moveTo>
                    <a:pt x="574" y="200"/>
                  </a:moveTo>
                  <a:cubicBezTo>
                    <a:pt x="588" y="200"/>
                    <a:pt x="601" y="195"/>
                    <a:pt x="612" y="185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23" y="3"/>
                    <a:pt x="418" y="7"/>
                    <a:pt x="414" y="9"/>
                  </a:cubicBezTo>
                  <a:cubicBezTo>
                    <a:pt x="400" y="20"/>
                    <a:pt x="389" y="28"/>
                    <a:pt x="381" y="33"/>
                  </a:cubicBezTo>
                  <a:cubicBezTo>
                    <a:pt x="372" y="39"/>
                    <a:pt x="361" y="45"/>
                    <a:pt x="346" y="51"/>
                  </a:cubicBezTo>
                  <a:cubicBezTo>
                    <a:pt x="332" y="57"/>
                    <a:pt x="319" y="60"/>
                    <a:pt x="306" y="60"/>
                  </a:cubicBezTo>
                  <a:cubicBezTo>
                    <a:pt x="306" y="60"/>
                    <a:pt x="306" y="60"/>
                    <a:pt x="306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293" y="60"/>
                    <a:pt x="280" y="57"/>
                    <a:pt x="265" y="51"/>
                  </a:cubicBezTo>
                  <a:cubicBezTo>
                    <a:pt x="251" y="45"/>
                    <a:pt x="240" y="39"/>
                    <a:pt x="231" y="33"/>
                  </a:cubicBezTo>
                  <a:cubicBezTo>
                    <a:pt x="222" y="28"/>
                    <a:pt x="211" y="20"/>
                    <a:pt x="197" y="9"/>
                  </a:cubicBezTo>
                  <a:cubicBezTo>
                    <a:pt x="193" y="7"/>
                    <a:pt x="189" y="4"/>
                    <a:pt x="185" y="0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10" y="195"/>
                    <a:pt x="23" y="200"/>
                    <a:pt x="38" y="200"/>
                  </a:cubicBezTo>
                  <a:lnTo>
                    <a:pt x="574" y="20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369603" y="5109817"/>
              <a:ext cx="64983" cy="112023"/>
            </a:xfrm>
            <a:custGeom>
              <a:avLst/>
              <a:gdLst>
                <a:gd name="T0" fmla="*/ 37 w 163"/>
                <a:gd name="T1" fmla="*/ 32 h 281"/>
                <a:gd name="T2" fmla="*/ 0 w 163"/>
                <a:gd name="T3" fmla="*/ 0 h 281"/>
                <a:gd name="T4" fmla="*/ 0 w 163"/>
                <a:gd name="T5" fmla="*/ 281 h 281"/>
                <a:gd name="T6" fmla="*/ 163 w 163"/>
                <a:gd name="T7" fmla="*/ 119 h 281"/>
                <a:gd name="T8" fmla="*/ 37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37" y="32"/>
                  </a:moveTo>
                  <a:cubicBezTo>
                    <a:pt x="23" y="23"/>
                    <a:pt x="11" y="12"/>
                    <a:pt x="0" y="0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30" y="96"/>
                    <a:pt x="88" y="67"/>
                    <a:pt x="37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7575191" y="5109817"/>
              <a:ext cx="64983" cy="112023"/>
            </a:xfrm>
            <a:custGeom>
              <a:avLst/>
              <a:gdLst>
                <a:gd name="T0" fmla="*/ 126 w 163"/>
                <a:gd name="T1" fmla="*/ 32 h 281"/>
                <a:gd name="T2" fmla="*/ 0 w 163"/>
                <a:gd name="T3" fmla="*/ 119 h 281"/>
                <a:gd name="T4" fmla="*/ 163 w 163"/>
                <a:gd name="T5" fmla="*/ 281 h 281"/>
                <a:gd name="T6" fmla="*/ 163 w 163"/>
                <a:gd name="T7" fmla="*/ 0 h 281"/>
                <a:gd name="T8" fmla="*/ 126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126" y="32"/>
                  </a:moveTo>
                  <a:cubicBezTo>
                    <a:pt x="77" y="65"/>
                    <a:pt x="34" y="94"/>
                    <a:pt x="0" y="119"/>
                  </a:cubicBezTo>
                  <a:cubicBezTo>
                    <a:pt x="163" y="281"/>
                    <a:pt x="163" y="281"/>
                    <a:pt x="163" y="281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52" y="12"/>
                    <a:pt x="140" y="22"/>
                    <a:pt x="126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7374443" y="5046774"/>
              <a:ext cx="259932" cy="130451"/>
            </a:xfrm>
            <a:custGeom>
              <a:avLst/>
              <a:gdLst>
                <a:gd name="T0" fmla="*/ 594 w 652"/>
                <a:gd name="T1" fmla="*/ 0 h 327"/>
                <a:gd name="T2" fmla="*/ 58 w 652"/>
                <a:gd name="T3" fmla="*/ 0 h 327"/>
                <a:gd name="T4" fmla="*/ 15 w 652"/>
                <a:gd name="T5" fmla="*/ 19 h 327"/>
                <a:gd name="T6" fmla="*/ 0 w 652"/>
                <a:gd name="T7" fmla="*/ 67 h 327"/>
                <a:gd name="T8" fmla="*/ 20 w 652"/>
                <a:gd name="T9" fmla="*/ 116 h 327"/>
                <a:gd name="T10" fmla="*/ 62 w 652"/>
                <a:gd name="T11" fmla="*/ 158 h 327"/>
                <a:gd name="T12" fmla="*/ 137 w 652"/>
                <a:gd name="T13" fmla="*/ 210 h 327"/>
                <a:gd name="T14" fmla="*/ 195 w 652"/>
                <a:gd name="T15" fmla="*/ 251 h 327"/>
                <a:gd name="T16" fmla="*/ 232 w 652"/>
                <a:gd name="T17" fmla="*/ 277 h 327"/>
                <a:gd name="T18" fmla="*/ 238 w 652"/>
                <a:gd name="T19" fmla="*/ 281 h 327"/>
                <a:gd name="T20" fmla="*/ 248 w 652"/>
                <a:gd name="T21" fmla="*/ 288 h 327"/>
                <a:gd name="T22" fmla="*/ 267 w 652"/>
                <a:gd name="T23" fmla="*/ 302 h 327"/>
                <a:gd name="T24" fmla="*/ 286 w 652"/>
                <a:gd name="T25" fmla="*/ 314 h 327"/>
                <a:gd name="T26" fmla="*/ 307 w 652"/>
                <a:gd name="T27" fmla="*/ 323 h 327"/>
                <a:gd name="T28" fmla="*/ 325 w 652"/>
                <a:gd name="T29" fmla="*/ 327 h 327"/>
                <a:gd name="T30" fmla="*/ 326 w 652"/>
                <a:gd name="T31" fmla="*/ 327 h 327"/>
                <a:gd name="T32" fmla="*/ 326 w 652"/>
                <a:gd name="T33" fmla="*/ 327 h 327"/>
                <a:gd name="T34" fmla="*/ 344 w 652"/>
                <a:gd name="T35" fmla="*/ 323 h 327"/>
                <a:gd name="T36" fmla="*/ 365 w 652"/>
                <a:gd name="T37" fmla="*/ 314 h 327"/>
                <a:gd name="T38" fmla="*/ 384 w 652"/>
                <a:gd name="T39" fmla="*/ 302 h 327"/>
                <a:gd name="T40" fmla="*/ 404 w 652"/>
                <a:gd name="T41" fmla="*/ 288 h 327"/>
                <a:gd name="T42" fmla="*/ 414 w 652"/>
                <a:gd name="T43" fmla="*/ 281 h 327"/>
                <a:gd name="T44" fmla="*/ 419 w 652"/>
                <a:gd name="T45" fmla="*/ 277 h 327"/>
                <a:gd name="T46" fmla="*/ 456 w 652"/>
                <a:gd name="T47" fmla="*/ 251 h 327"/>
                <a:gd name="T48" fmla="*/ 590 w 652"/>
                <a:gd name="T49" fmla="*/ 158 h 327"/>
                <a:gd name="T50" fmla="*/ 634 w 652"/>
                <a:gd name="T51" fmla="*/ 114 h 327"/>
                <a:gd name="T52" fmla="*/ 652 w 652"/>
                <a:gd name="T53" fmla="*/ 59 h 327"/>
                <a:gd name="T54" fmla="*/ 635 w 652"/>
                <a:gd name="T55" fmla="*/ 17 h 327"/>
                <a:gd name="T56" fmla="*/ 594 w 652"/>
                <a:gd name="T57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2" h="327">
                  <a:moveTo>
                    <a:pt x="594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39" y="0"/>
                    <a:pt x="25" y="7"/>
                    <a:pt x="15" y="19"/>
                  </a:cubicBezTo>
                  <a:cubicBezTo>
                    <a:pt x="5" y="32"/>
                    <a:pt x="0" y="48"/>
                    <a:pt x="0" y="67"/>
                  </a:cubicBezTo>
                  <a:cubicBezTo>
                    <a:pt x="0" y="82"/>
                    <a:pt x="6" y="98"/>
                    <a:pt x="20" y="116"/>
                  </a:cubicBezTo>
                  <a:cubicBezTo>
                    <a:pt x="33" y="134"/>
                    <a:pt x="47" y="148"/>
                    <a:pt x="62" y="158"/>
                  </a:cubicBezTo>
                  <a:cubicBezTo>
                    <a:pt x="70" y="164"/>
                    <a:pt x="95" y="182"/>
                    <a:pt x="137" y="210"/>
                  </a:cubicBezTo>
                  <a:cubicBezTo>
                    <a:pt x="159" y="226"/>
                    <a:pt x="179" y="239"/>
                    <a:pt x="195" y="251"/>
                  </a:cubicBezTo>
                  <a:cubicBezTo>
                    <a:pt x="210" y="261"/>
                    <a:pt x="222" y="270"/>
                    <a:pt x="232" y="277"/>
                  </a:cubicBezTo>
                  <a:cubicBezTo>
                    <a:pt x="233" y="278"/>
                    <a:pt x="235" y="279"/>
                    <a:pt x="238" y="281"/>
                  </a:cubicBezTo>
                  <a:cubicBezTo>
                    <a:pt x="240" y="283"/>
                    <a:pt x="244" y="285"/>
                    <a:pt x="248" y="288"/>
                  </a:cubicBezTo>
                  <a:cubicBezTo>
                    <a:pt x="256" y="294"/>
                    <a:pt x="262" y="298"/>
                    <a:pt x="267" y="302"/>
                  </a:cubicBezTo>
                  <a:cubicBezTo>
                    <a:pt x="273" y="305"/>
                    <a:pt x="279" y="309"/>
                    <a:pt x="286" y="314"/>
                  </a:cubicBezTo>
                  <a:cubicBezTo>
                    <a:pt x="294" y="318"/>
                    <a:pt x="301" y="321"/>
                    <a:pt x="307" y="323"/>
                  </a:cubicBezTo>
                  <a:cubicBezTo>
                    <a:pt x="314" y="326"/>
                    <a:pt x="320" y="327"/>
                    <a:pt x="325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32" y="327"/>
                    <a:pt x="338" y="326"/>
                    <a:pt x="344" y="323"/>
                  </a:cubicBezTo>
                  <a:cubicBezTo>
                    <a:pt x="351" y="321"/>
                    <a:pt x="358" y="318"/>
                    <a:pt x="365" y="314"/>
                  </a:cubicBezTo>
                  <a:cubicBezTo>
                    <a:pt x="373" y="309"/>
                    <a:pt x="379" y="305"/>
                    <a:pt x="384" y="302"/>
                  </a:cubicBezTo>
                  <a:cubicBezTo>
                    <a:pt x="389" y="298"/>
                    <a:pt x="396" y="294"/>
                    <a:pt x="404" y="288"/>
                  </a:cubicBezTo>
                  <a:cubicBezTo>
                    <a:pt x="408" y="285"/>
                    <a:pt x="411" y="283"/>
                    <a:pt x="414" y="281"/>
                  </a:cubicBezTo>
                  <a:cubicBezTo>
                    <a:pt x="416" y="279"/>
                    <a:pt x="418" y="278"/>
                    <a:pt x="419" y="277"/>
                  </a:cubicBezTo>
                  <a:cubicBezTo>
                    <a:pt x="427" y="271"/>
                    <a:pt x="440" y="263"/>
                    <a:pt x="456" y="251"/>
                  </a:cubicBezTo>
                  <a:cubicBezTo>
                    <a:pt x="486" y="230"/>
                    <a:pt x="531" y="199"/>
                    <a:pt x="590" y="158"/>
                  </a:cubicBezTo>
                  <a:cubicBezTo>
                    <a:pt x="608" y="146"/>
                    <a:pt x="622" y="131"/>
                    <a:pt x="634" y="114"/>
                  </a:cubicBezTo>
                  <a:cubicBezTo>
                    <a:pt x="646" y="96"/>
                    <a:pt x="652" y="78"/>
                    <a:pt x="652" y="59"/>
                  </a:cubicBezTo>
                  <a:cubicBezTo>
                    <a:pt x="652" y="43"/>
                    <a:pt x="646" y="29"/>
                    <a:pt x="635" y="17"/>
                  </a:cubicBezTo>
                  <a:cubicBezTo>
                    <a:pt x="623" y="6"/>
                    <a:pt x="610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</p:grpSp>
      <p:sp>
        <p:nvSpPr>
          <p:cNvPr id="45" name="Oval 44"/>
          <p:cNvSpPr/>
          <p:nvPr userDrawn="1"/>
        </p:nvSpPr>
        <p:spPr>
          <a:xfrm>
            <a:off x="2511642" y="2993861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2192215" y="1948596"/>
            <a:ext cx="0" cy="3001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12473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5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58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4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6808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14340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55941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309198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53049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05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130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0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6051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025125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2610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86051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543755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590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57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4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2920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21940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226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7684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711845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37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97338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1252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829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472713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66273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206911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2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864101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66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410228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31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7257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968217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30253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76379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582152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970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5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37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4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2098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089653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68057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8127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527622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1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75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208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73426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57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4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69679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242561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704365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63842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443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75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7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1940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856669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9848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 baseline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99570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9485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55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24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-140"/>
            <a:ext cx="12199786" cy="63345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55495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0000" y="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04737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37226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200418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43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962033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7746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85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97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4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8603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60553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586235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33829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985433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199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1848728"/>
            <a:ext cx="657856" cy="657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976077"/>
            <a:ext cx="657856" cy="65785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1948596"/>
            <a:ext cx="657856" cy="657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3789752"/>
            <a:ext cx="657856" cy="657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2869174"/>
            <a:ext cx="657856" cy="657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4751063"/>
            <a:ext cx="657856" cy="657856"/>
          </a:xfrm>
          <a:prstGeom prst="rect">
            <a:avLst/>
          </a:prstGeom>
        </p:spPr>
      </p:pic>
      <p:sp>
        <p:nvSpPr>
          <p:cNvPr id="24" name="Text Placeholder 11"/>
          <p:cNvSpPr txBox="1">
            <a:spLocks/>
          </p:cNvSpPr>
          <p:nvPr userDrawn="1"/>
        </p:nvSpPr>
        <p:spPr>
          <a:xfrm>
            <a:off x="3581277" y="2083279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Facebook</a:t>
            </a:r>
          </a:p>
        </p:txBody>
      </p:sp>
      <p:sp>
        <p:nvSpPr>
          <p:cNvPr id="25" name="Text Placeholder 11"/>
          <p:cNvSpPr txBox="1">
            <a:spLocks/>
          </p:cNvSpPr>
          <p:nvPr userDrawn="1"/>
        </p:nvSpPr>
        <p:spPr>
          <a:xfrm>
            <a:off x="3581277" y="3011835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@Twitter</a:t>
            </a:r>
          </a:p>
        </p:txBody>
      </p:sp>
      <p:sp>
        <p:nvSpPr>
          <p:cNvPr id="26" name="Text Placeholder 11"/>
          <p:cNvSpPr txBox="1">
            <a:spLocks/>
          </p:cNvSpPr>
          <p:nvPr userDrawn="1"/>
        </p:nvSpPr>
        <p:spPr>
          <a:xfrm>
            <a:off x="3581277" y="3932413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@Instagram</a:t>
            </a:r>
          </a:p>
        </p:txBody>
      </p:sp>
      <p:sp>
        <p:nvSpPr>
          <p:cNvPr id="27" name="Text Placeholder 11"/>
          <p:cNvSpPr txBox="1">
            <a:spLocks/>
          </p:cNvSpPr>
          <p:nvPr userDrawn="1"/>
        </p:nvSpPr>
        <p:spPr>
          <a:xfrm>
            <a:off x="3581277" y="4893724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YouTube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192215" y="1948596"/>
            <a:ext cx="0" cy="3600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09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6291" y="763814"/>
            <a:ext cx="1114635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292835"/>
            <a:ext cx="5220351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273209" y="2292835"/>
            <a:ext cx="5479436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6291" y="1780767"/>
            <a:ext cx="54630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6291" y="2728504"/>
            <a:ext cx="546303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2"/>
          </p:nvPr>
        </p:nvSpPr>
        <p:spPr>
          <a:xfrm>
            <a:off x="6389870" y="2713808"/>
            <a:ext cx="5028699" cy="19349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389870" y="1780767"/>
            <a:ext cx="502869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6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-7785" y="0"/>
            <a:ext cx="12199786" cy="633436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4972151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2314 w 12202000"/>
              <a:gd name="connsiteY0" fmla="*/ 0 h 6334501"/>
              <a:gd name="connsiteX1" fmla="*/ 12200581 w 12202000"/>
              <a:gd name="connsiteY1" fmla="*/ 7889 h 6334501"/>
              <a:gd name="connsiteX2" fmla="*/ 12202000 w 12202000"/>
              <a:gd name="connsiteY2" fmla="*/ 5800826 h 6334501"/>
              <a:gd name="connsiteX3" fmla="*/ 6328745 w 12202000"/>
              <a:gd name="connsiteY3" fmla="*/ 6334501 h 6334501"/>
              <a:gd name="connsiteX4" fmla="*/ 0 w 12202000"/>
              <a:gd name="connsiteY4" fmla="*/ 3329816 h 6334501"/>
              <a:gd name="connsiteX5" fmla="*/ 2314 w 12202000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44291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800826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  <a:gd name="connsiteX0" fmla="*/ 100 w 12199786"/>
              <a:gd name="connsiteY0" fmla="*/ 0 h 6334501"/>
              <a:gd name="connsiteX1" fmla="*/ 12198367 w 12199786"/>
              <a:gd name="connsiteY1" fmla="*/ 7889 h 6334501"/>
              <a:gd name="connsiteX2" fmla="*/ 12199786 w 12199786"/>
              <a:gd name="connsiteY2" fmla="*/ 5786538 h 6334501"/>
              <a:gd name="connsiteX3" fmla="*/ 6326531 w 12199786"/>
              <a:gd name="connsiteY3" fmla="*/ 6334501 h 6334501"/>
              <a:gd name="connsiteX4" fmla="*/ 12073 w 12199786"/>
              <a:gd name="connsiteY4" fmla="*/ 4887153 h 6334501"/>
              <a:gd name="connsiteX5" fmla="*/ 100 w 12199786"/>
              <a:gd name="connsiteY5" fmla="*/ 0 h 63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9786" h="6334501">
                <a:moveTo>
                  <a:pt x="100" y="0"/>
                </a:moveTo>
                <a:lnTo>
                  <a:pt x="12198367" y="7889"/>
                </a:lnTo>
                <a:lnTo>
                  <a:pt x="12199786" y="5786538"/>
                </a:lnTo>
                <a:lnTo>
                  <a:pt x="6326531" y="6334501"/>
                </a:lnTo>
                <a:cubicBezTo>
                  <a:pt x="4059786" y="5790139"/>
                  <a:pt x="2221667" y="5402940"/>
                  <a:pt x="12073" y="4887153"/>
                </a:cubicBezTo>
                <a:cubicBezTo>
                  <a:pt x="13525" y="4185031"/>
                  <a:pt x="-1352" y="2288034"/>
                  <a:pt x="100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6290" y="455204"/>
            <a:ext cx="1081227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312785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312784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310831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310831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55246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955245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953292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4953292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4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597707" y="1983706"/>
            <a:ext cx="224028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97706" y="3868068"/>
            <a:ext cx="2240281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595753" y="4214143"/>
            <a:ext cx="2242509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595753" y="4560219"/>
            <a:ext cx="2242509" cy="504250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88663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2977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9999" y="-10160"/>
            <a:ext cx="12202000" cy="590573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9999" y="-140"/>
            <a:ext cx="12202000" cy="5905876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2181422"/>
              <a:gd name="connsiteY0" fmla="*/ 0 h 6864101"/>
              <a:gd name="connsiteX1" fmla="*/ 9407290 w 12181422"/>
              <a:gd name="connsiteY1" fmla="*/ 2292 h 6864101"/>
              <a:gd name="connsiteX2" fmla="*/ 10754088 w 12181422"/>
              <a:gd name="connsiteY2" fmla="*/ 3316200 h 6864101"/>
              <a:gd name="connsiteX3" fmla="*/ 12181422 w 12181422"/>
              <a:gd name="connsiteY3" fmla="*/ 4984501 h 6864101"/>
              <a:gd name="connsiteX4" fmla="*/ 0 w 12181422"/>
              <a:gd name="connsiteY4" fmla="*/ 6864101 h 6864101"/>
              <a:gd name="connsiteX5" fmla="*/ 4355 w 12181422"/>
              <a:gd name="connsiteY5" fmla="*/ 0 h 6864101"/>
              <a:gd name="connsiteX0" fmla="*/ 130 w 12177197"/>
              <a:gd name="connsiteY0" fmla="*/ 0 h 4984501"/>
              <a:gd name="connsiteX1" fmla="*/ 9403065 w 12177197"/>
              <a:gd name="connsiteY1" fmla="*/ 2292 h 4984501"/>
              <a:gd name="connsiteX2" fmla="*/ 10749863 w 12177197"/>
              <a:gd name="connsiteY2" fmla="*/ 3316200 h 4984501"/>
              <a:gd name="connsiteX3" fmla="*/ 12177197 w 12177197"/>
              <a:gd name="connsiteY3" fmla="*/ 4984501 h 4984501"/>
              <a:gd name="connsiteX4" fmla="*/ 8475 w 12177197"/>
              <a:gd name="connsiteY4" fmla="*/ 3371601 h 4984501"/>
              <a:gd name="connsiteX5" fmla="*/ 130 w 12177197"/>
              <a:gd name="connsiteY5" fmla="*/ 0 h 4984501"/>
              <a:gd name="connsiteX0" fmla="*/ 130 w 10749863"/>
              <a:gd name="connsiteY0" fmla="*/ 0 h 5924301"/>
              <a:gd name="connsiteX1" fmla="*/ 9403065 w 10749863"/>
              <a:gd name="connsiteY1" fmla="*/ 2292 h 5924301"/>
              <a:gd name="connsiteX2" fmla="*/ 10749863 w 10749863"/>
              <a:gd name="connsiteY2" fmla="*/ 3316200 h 5924301"/>
              <a:gd name="connsiteX3" fmla="*/ 6322497 w 10749863"/>
              <a:gd name="connsiteY3" fmla="*/ 5924301 h 5924301"/>
              <a:gd name="connsiteX4" fmla="*/ 8475 w 10749863"/>
              <a:gd name="connsiteY4" fmla="*/ 3371601 h 5924301"/>
              <a:gd name="connsiteX5" fmla="*/ 130 w 10749863"/>
              <a:gd name="connsiteY5" fmla="*/ 0 h 5924301"/>
              <a:gd name="connsiteX0" fmla="*/ 130 w 12223063"/>
              <a:gd name="connsiteY0" fmla="*/ 0 h 5924301"/>
              <a:gd name="connsiteX1" fmla="*/ 9403065 w 12223063"/>
              <a:gd name="connsiteY1" fmla="*/ 2292 h 5924301"/>
              <a:gd name="connsiteX2" fmla="*/ 12223063 w 12223063"/>
              <a:gd name="connsiteY2" fmla="*/ 4979900 h 5924301"/>
              <a:gd name="connsiteX3" fmla="*/ 6322497 w 12223063"/>
              <a:gd name="connsiteY3" fmla="*/ 5924301 h 5924301"/>
              <a:gd name="connsiteX4" fmla="*/ 8475 w 12223063"/>
              <a:gd name="connsiteY4" fmla="*/ 3371601 h 5924301"/>
              <a:gd name="connsiteX5" fmla="*/ 130 w 12223063"/>
              <a:gd name="connsiteY5" fmla="*/ 0 h 5924301"/>
              <a:gd name="connsiteX0" fmla="*/ 130 w 12223063"/>
              <a:gd name="connsiteY0" fmla="*/ 23108 h 5947409"/>
              <a:gd name="connsiteX1" fmla="*/ 12197065 w 12223063"/>
              <a:gd name="connsiteY1" fmla="*/ 0 h 5947409"/>
              <a:gd name="connsiteX2" fmla="*/ 12223063 w 12223063"/>
              <a:gd name="connsiteY2" fmla="*/ 5003008 h 5947409"/>
              <a:gd name="connsiteX3" fmla="*/ 6322497 w 12223063"/>
              <a:gd name="connsiteY3" fmla="*/ 5947409 h 5947409"/>
              <a:gd name="connsiteX4" fmla="*/ 8475 w 12223063"/>
              <a:gd name="connsiteY4" fmla="*/ 3394709 h 5947409"/>
              <a:gd name="connsiteX5" fmla="*/ 130 w 12223063"/>
              <a:gd name="connsiteY5" fmla="*/ 23108 h 5947409"/>
              <a:gd name="connsiteX0" fmla="*/ 17055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17055 w 12239988"/>
              <a:gd name="connsiteY5" fmla="*/ 23108 h 5947409"/>
              <a:gd name="connsiteX0" fmla="*/ 9306 w 12239988"/>
              <a:gd name="connsiteY0" fmla="*/ 23108 h 5947409"/>
              <a:gd name="connsiteX1" fmla="*/ 12213990 w 12239988"/>
              <a:gd name="connsiteY1" fmla="*/ 0 h 5947409"/>
              <a:gd name="connsiteX2" fmla="*/ 12239988 w 12239988"/>
              <a:gd name="connsiteY2" fmla="*/ 5003008 h 5947409"/>
              <a:gd name="connsiteX3" fmla="*/ 6339422 w 12239988"/>
              <a:gd name="connsiteY3" fmla="*/ 5947409 h 5947409"/>
              <a:gd name="connsiteX4" fmla="*/ 0 w 12239988"/>
              <a:gd name="connsiteY4" fmla="*/ 3356609 h 5947409"/>
              <a:gd name="connsiteX5" fmla="*/ 9306 w 12239988"/>
              <a:gd name="connsiteY5" fmla="*/ 23108 h 5947409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5003008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9306 w 12239988"/>
              <a:gd name="connsiteY0" fmla="*/ 23108 h 5885416"/>
              <a:gd name="connsiteX1" fmla="*/ 12213990 w 12239988"/>
              <a:gd name="connsiteY1" fmla="*/ 0 h 5885416"/>
              <a:gd name="connsiteX2" fmla="*/ 12239988 w 12239988"/>
              <a:gd name="connsiteY2" fmla="*/ 4972011 h 5885416"/>
              <a:gd name="connsiteX3" fmla="*/ 6362669 w 12239988"/>
              <a:gd name="connsiteY3" fmla="*/ 5885416 h 5885416"/>
              <a:gd name="connsiteX4" fmla="*/ 0 w 12239988"/>
              <a:gd name="connsiteY4" fmla="*/ 3356609 h 5885416"/>
              <a:gd name="connsiteX5" fmla="*/ 9306 w 12239988"/>
              <a:gd name="connsiteY5" fmla="*/ 23108 h 5885416"/>
              <a:gd name="connsiteX0" fmla="*/ 89 w 12230771"/>
              <a:gd name="connsiteY0" fmla="*/ 23108 h 5885416"/>
              <a:gd name="connsiteX1" fmla="*/ 12204773 w 12230771"/>
              <a:gd name="connsiteY1" fmla="*/ 0 h 5885416"/>
              <a:gd name="connsiteX2" fmla="*/ 12230771 w 12230771"/>
              <a:gd name="connsiteY2" fmla="*/ 4972011 h 5885416"/>
              <a:gd name="connsiteX3" fmla="*/ 6353452 w 12230771"/>
              <a:gd name="connsiteY3" fmla="*/ 5885416 h 5885416"/>
              <a:gd name="connsiteX4" fmla="*/ 14031 w 12230771"/>
              <a:gd name="connsiteY4" fmla="*/ 3325612 h 5885416"/>
              <a:gd name="connsiteX5" fmla="*/ 89 w 12230771"/>
              <a:gd name="connsiteY5" fmla="*/ 23108 h 5885416"/>
              <a:gd name="connsiteX0" fmla="*/ 1556 w 12216740"/>
              <a:gd name="connsiteY0" fmla="*/ 7610 h 5885416"/>
              <a:gd name="connsiteX1" fmla="*/ 12190742 w 12216740"/>
              <a:gd name="connsiteY1" fmla="*/ 0 h 5885416"/>
              <a:gd name="connsiteX2" fmla="*/ 12216740 w 12216740"/>
              <a:gd name="connsiteY2" fmla="*/ 4972011 h 5885416"/>
              <a:gd name="connsiteX3" fmla="*/ 6339421 w 12216740"/>
              <a:gd name="connsiteY3" fmla="*/ 5885416 h 5885416"/>
              <a:gd name="connsiteX4" fmla="*/ 0 w 12216740"/>
              <a:gd name="connsiteY4" fmla="*/ 3325612 h 5885416"/>
              <a:gd name="connsiteX5" fmla="*/ 1556 w 12216740"/>
              <a:gd name="connsiteY5" fmla="*/ 7610 h 5885416"/>
              <a:gd name="connsiteX0" fmla="*/ 1556 w 12216740"/>
              <a:gd name="connsiteY0" fmla="*/ 0 h 5877806"/>
              <a:gd name="connsiteX1" fmla="*/ 12198491 w 12216740"/>
              <a:gd name="connsiteY1" fmla="*/ 139 h 5877806"/>
              <a:gd name="connsiteX2" fmla="*/ 12216740 w 12216740"/>
              <a:gd name="connsiteY2" fmla="*/ 4964401 h 5877806"/>
              <a:gd name="connsiteX3" fmla="*/ 6339421 w 12216740"/>
              <a:gd name="connsiteY3" fmla="*/ 5877806 h 5877806"/>
              <a:gd name="connsiteX4" fmla="*/ 0 w 12216740"/>
              <a:gd name="connsiteY4" fmla="*/ 3318002 h 5877806"/>
              <a:gd name="connsiteX5" fmla="*/ 1556 w 12216740"/>
              <a:gd name="connsiteY5" fmla="*/ 0 h 5877806"/>
              <a:gd name="connsiteX0" fmla="*/ 48 w 12215232"/>
              <a:gd name="connsiteY0" fmla="*/ 0 h 5877806"/>
              <a:gd name="connsiteX1" fmla="*/ 12196983 w 12215232"/>
              <a:gd name="connsiteY1" fmla="*/ 139 h 5877806"/>
              <a:gd name="connsiteX2" fmla="*/ 12215232 w 12215232"/>
              <a:gd name="connsiteY2" fmla="*/ 4964401 h 5877806"/>
              <a:gd name="connsiteX3" fmla="*/ 6337913 w 12215232"/>
              <a:gd name="connsiteY3" fmla="*/ 5877806 h 5877806"/>
              <a:gd name="connsiteX4" fmla="*/ 29488 w 12215232"/>
              <a:gd name="connsiteY4" fmla="*/ 3318002 h 5877806"/>
              <a:gd name="connsiteX5" fmla="*/ 48 w 12215232"/>
              <a:gd name="connsiteY5" fmla="*/ 0 h 5877806"/>
              <a:gd name="connsiteX0" fmla="*/ 89 w 12199775"/>
              <a:gd name="connsiteY0" fmla="*/ 0 h 5877806"/>
              <a:gd name="connsiteX1" fmla="*/ 12181526 w 12199775"/>
              <a:gd name="connsiteY1" fmla="*/ 139 h 5877806"/>
              <a:gd name="connsiteX2" fmla="*/ 12199775 w 12199775"/>
              <a:gd name="connsiteY2" fmla="*/ 4964401 h 5877806"/>
              <a:gd name="connsiteX3" fmla="*/ 6322456 w 12199775"/>
              <a:gd name="connsiteY3" fmla="*/ 5877806 h 5877806"/>
              <a:gd name="connsiteX4" fmla="*/ 14031 w 12199775"/>
              <a:gd name="connsiteY4" fmla="*/ 3318002 h 5877806"/>
              <a:gd name="connsiteX5" fmla="*/ 89 w 12199775"/>
              <a:gd name="connsiteY5" fmla="*/ 0 h 5877806"/>
              <a:gd name="connsiteX0" fmla="*/ 89 w 12199775"/>
              <a:gd name="connsiteY0" fmla="*/ 0 h 5885556"/>
              <a:gd name="connsiteX1" fmla="*/ 12181526 w 12199775"/>
              <a:gd name="connsiteY1" fmla="*/ 7889 h 5885556"/>
              <a:gd name="connsiteX2" fmla="*/ 12199775 w 12199775"/>
              <a:gd name="connsiteY2" fmla="*/ 4972151 h 5885556"/>
              <a:gd name="connsiteX3" fmla="*/ 6322456 w 12199775"/>
              <a:gd name="connsiteY3" fmla="*/ 5885556 h 5885556"/>
              <a:gd name="connsiteX4" fmla="*/ 14031 w 12199775"/>
              <a:gd name="connsiteY4" fmla="*/ 3325752 h 5885556"/>
              <a:gd name="connsiteX5" fmla="*/ 89 w 12199775"/>
              <a:gd name="connsiteY5" fmla="*/ 0 h 5885556"/>
              <a:gd name="connsiteX0" fmla="*/ 89 w 12199775"/>
              <a:gd name="connsiteY0" fmla="*/ 0 h 5905876"/>
              <a:gd name="connsiteX1" fmla="*/ 12181526 w 12199775"/>
              <a:gd name="connsiteY1" fmla="*/ 7889 h 5905876"/>
              <a:gd name="connsiteX2" fmla="*/ 12199775 w 12199775"/>
              <a:gd name="connsiteY2" fmla="*/ 4972151 h 5905876"/>
              <a:gd name="connsiteX3" fmla="*/ 6326520 w 12199775"/>
              <a:gd name="connsiteY3" fmla="*/ 5905876 h 5905876"/>
              <a:gd name="connsiteX4" fmla="*/ 14031 w 12199775"/>
              <a:gd name="connsiteY4" fmla="*/ 3325752 h 5905876"/>
              <a:gd name="connsiteX5" fmla="*/ 89 w 12199775"/>
              <a:gd name="connsiteY5" fmla="*/ 0 h 5905876"/>
              <a:gd name="connsiteX0" fmla="*/ 2314 w 12202000"/>
              <a:gd name="connsiteY0" fmla="*/ 0 h 5905876"/>
              <a:gd name="connsiteX1" fmla="*/ 1218375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  <a:gd name="connsiteX0" fmla="*/ 2314 w 12202000"/>
              <a:gd name="connsiteY0" fmla="*/ 0 h 5905876"/>
              <a:gd name="connsiteX1" fmla="*/ 12200581 w 12202000"/>
              <a:gd name="connsiteY1" fmla="*/ 7889 h 5905876"/>
              <a:gd name="connsiteX2" fmla="*/ 12202000 w 12202000"/>
              <a:gd name="connsiteY2" fmla="*/ 4972151 h 5905876"/>
              <a:gd name="connsiteX3" fmla="*/ 6328745 w 12202000"/>
              <a:gd name="connsiteY3" fmla="*/ 5905876 h 5905876"/>
              <a:gd name="connsiteX4" fmla="*/ 0 w 12202000"/>
              <a:gd name="connsiteY4" fmla="*/ 3329816 h 5905876"/>
              <a:gd name="connsiteX5" fmla="*/ 2314 w 12202000"/>
              <a:gd name="connsiteY5" fmla="*/ 0 h 590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000" h="5905876">
                <a:moveTo>
                  <a:pt x="2314" y="0"/>
                </a:moveTo>
                <a:lnTo>
                  <a:pt x="12200581" y="7889"/>
                </a:lnTo>
                <a:lnTo>
                  <a:pt x="12202000" y="4972151"/>
                </a:lnTo>
                <a:lnTo>
                  <a:pt x="6328745" y="5905876"/>
                </a:lnTo>
                <a:lnTo>
                  <a:pt x="0" y="3329816"/>
                </a:lnTo>
                <a:cubicBezTo>
                  <a:pt x="1452" y="1041782"/>
                  <a:pt x="862" y="2288034"/>
                  <a:pt x="2314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25767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sp>
        <p:nvSpPr>
          <p:cNvPr id="33" name="Text Placeholder 11"/>
          <p:cNvSpPr txBox="1">
            <a:spLocks/>
          </p:cNvSpPr>
          <p:nvPr userDrawn="1"/>
        </p:nvSpPr>
        <p:spPr>
          <a:xfrm>
            <a:off x="3438360" y="2032618"/>
            <a:ext cx="3943556" cy="683638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800 Drillfield Drive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Blacksburg, VA 24060</a:t>
            </a:r>
          </a:p>
        </p:txBody>
      </p:sp>
      <p:sp>
        <p:nvSpPr>
          <p:cNvPr id="34" name="Text Placeholder 11"/>
          <p:cNvSpPr txBox="1">
            <a:spLocks/>
          </p:cNvSpPr>
          <p:nvPr userDrawn="1"/>
        </p:nvSpPr>
        <p:spPr>
          <a:xfrm>
            <a:off x="3438360" y="318641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email@vt.edu</a:t>
            </a:r>
          </a:p>
        </p:txBody>
      </p:sp>
      <p:sp>
        <p:nvSpPr>
          <p:cNvPr id="35" name="Text Placeholder 11"/>
          <p:cNvSpPr txBox="1">
            <a:spLocks/>
          </p:cNvSpPr>
          <p:nvPr userDrawn="1"/>
        </p:nvSpPr>
        <p:spPr>
          <a:xfrm>
            <a:off x="3438360" y="418595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(540) 231-0000</a:t>
            </a:r>
          </a:p>
        </p:txBody>
      </p:sp>
      <p:sp>
        <p:nvSpPr>
          <p:cNvPr id="36" name="Freeform 171"/>
          <p:cNvSpPr>
            <a:spLocks noEditPoints="1"/>
          </p:cNvSpPr>
          <p:nvPr userDrawn="1"/>
        </p:nvSpPr>
        <p:spPr bwMode="auto">
          <a:xfrm>
            <a:off x="2757277" y="2131488"/>
            <a:ext cx="331167" cy="492071"/>
          </a:xfrm>
          <a:custGeom>
            <a:avLst/>
            <a:gdLst>
              <a:gd name="T0" fmla="*/ 228 w 267"/>
              <a:gd name="T1" fmla="*/ 39 h 400"/>
              <a:gd name="T2" fmla="*/ 133 w 267"/>
              <a:gd name="T3" fmla="*/ 0 h 400"/>
              <a:gd name="T4" fmla="*/ 39 w 267"/>
              <a:gd name="T5" fmla="*/ 39 h 400"/>
              <a:gd name="T6" fmla="*/ 0 w 267"/>
              <a:gd name="T7" fmla="*/ 133 h 400"/>
              <a:gd name="T8" fmla="*/ 9 w 267"/>
              <a:gd name="T9" fmla="*/ 180 h 400"/>
              <a:gd name="T10" fmla="*/ 104 w 267"/>
              <a:gd name="T11" fmla="*/ 382 h 400"/>
              <a:gd name="T12" fmla="*/ 116 w 267"/>
              <a:gd name="T13" fmla="*/ 395 h 400"/>
              <a:gd name="T14" fmla="*/ 133 w 267"/>
              <a:gd name="T15" fmla="*/ 400 h 400"/>
              <a:gd name="T16" fmla="*/ 151 w 267"/>
              <a:gd name="T17" fmla="*/ 395 h 400"/>
              <a:gd name="T18" fmla="*/ 163 w 267"/>
              <a:gd name="T19" fmla="*/ 382 h 400"/>
              <a:gd name="T20" fmla="*/ 258 w 267"/>
              <a:gd name="T21" fmla="*/ 180 h 400"/>
              <a:gd name="T22" fmla="*/ 267 w 267"/>
              <a:gd name="T23" fmla="*/ 133 h 400"/>
              <a:gd name="T24" fmla="*/ 228 w 267"/>
              <a:gd name="T25" fmla="*/ 39 h 400"/>
              <a:gd name="T26" fmla="*/ 181 w 267"/>
              <a:gd name="T27" fmla="*/ 181 h 400"/>
              <a:gd name="T28" fmla="*/ 133 w 267"/>
              <a:gd name="T29" fmla="*/ 200 h 400"/>
              <a:gd name="T30" fmla="*/ 86 w 267"/>
              <a:gd name="T31" fmla="*/ 181 h 400"/>
              <a:gd name="T32" fmla="*/ 67 w 267"/>
              <a:gd name="T33" fmla="*/ 133 h 400"/>
              <a:gd name="T34" fmla="*/ 86 w 267"/>
              <a:gd name="T35" fmla="*/ 86 h 400"/>
              <a:gd name="T36" fmla="*/ 133 w 267"/>
              <a:gd name="T37" fmla="*/ 67 h 400"/>
              <a:gd name="T38" fmla="*/ 181 w 267"/>
              <a:gd name="T39" fmla="*/ 86 h 400"/>
              <a:gd name="T40" fmla="*/ 200 w 267"/>
              <a:gd name="T41" fmla="*/ 133 h 400"/>
              <a:gd name="T42" fmla="*/ 181 w 267"/>
              <a:gd name="T43" fmla="*/ 181 h 400"/>
              <a:gd name="T44" fmla="*/ 181 w 267"/>
              <a:gd name="T45" fmla="*/ 181 h 400"/>
              <a:gd name="T46" fmla="*/ 181 w 267"/>
              <a:gd name="T47" fmla="*/ 18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7" h="400">
                <a:moveTo>
                  <a:pt x="228" y="39"/>
                </a:moveTo>
                <a:cubicBezTo>
                  <a:pt x="202" y="13"/>
                  <a:pt x="170" y="0"/>
                  <a:pt x="133" y="0"/>
                </a:cubicBezTo>
                <a:cubicBezTo>
                  <a:pt x="97" y="0"/>
                  <a:pt x="65" y="13"/>
                  <a:pt x="39" y="39"/>
                </a:cubicBezTo>
                <a:cubicBezTo>
                  <a:pt x="13" y="65"/>
                  <a:pt x="0" y="97"/>
                  <a:pt x="0" y="133"/>
                </a:cubicBezTo>
                <a:cubicBezTo>
                  <a:pt x="0" y="152"/>
                  <a:pt x="3" y="168"/>
                  <a:pt x="9" y="180"/>
                </a:cubicBezTo>
                <a:cubicBezTo>
                  <a:pt x="104" y="382"/>
                  <a:pt x="104" y="382"/>
                  <a:pt x="104" y="382"/>
                </a:cubicBezTo>
                <a:cubicBezTo>
                  <a:pt x="106" y="388"/>
                  <a:pt x="110" y="392"/>
                  <a:pt x="116" y="395"/>
                </a:cubicBezTo>
                <a:cubicBezTo>
                  <a:pt x="121" y="399"/>
                  <a:pt x="127" y="400"/>
                  <a:pt x="133" y="400"/>
                </a:cubicBezTo>
                <a:cubicBezTo>
                  <a:pt x="140" y="400"/>
                  <a:pt x="146" y="399"/>
                  <a:pt x="151" y="395"/>
                </a:cubicBezTo>
                <a:cubicBezTo>
                  <a:pt x="157" y="392"/>
                  <a:pt x="161" y="388"/>
                  <a:pt x="163" y="382"/>
                </a:cubicBezTo>
                <a:cubicBezTo>
                  <a:pt x="258" y="180"/>
                  <a:pt x="258" y="180"/>
                  <a:pt x="258" y="180"/>
                </a:cubicBezTo>
                <a:cubicBezTo>
                  <a:pt x="264" y="168"/>
                  <a:pt x="267" y="152"/>
                  <a:pt x="267" y="133"/>
                </a:cubicBezTo>
                <a:cubicBezTo>
                  <a:pt x="267" y="97"/>
                  <a:pt x="254" y="65"/>
                  <a:pt x="228" y="39"/>
                </a:cubicBezTo>
                <a:close/>
                <a:moveTo>
                  <a:pt x="181" y="181"/>
                </a:moveTo>
                <a:cubicBezTo>
                  <a:pt x="168" y="194"/>
                  <a:pt x="152" y="200"/>
                  <a:pt x="133" y="200"/>
                </a:cubicBezTo>
                <a:cubicBezTo>
                  <a:pt x="115" y="200"/>
                  <a:pt x="99" y="194"/>
                  <a:pt x="86" y="181"/>
                </a:cubicBezTo>
                <a:cubicBezTo>
                  <a:pt x="73" y="168"/>
                  <a:pt x="67" y="152"/>
                  <a:pt x="67" y="133"/>
                </a:cubicBezTo>
                <a:cubicBezTo>
                  <a:pt x="67" y="115"/>
                  <a:pt x="73" y="99"/>
                  <a:pt x="86" y="86"/>
                </a:cubicBezTo>
                <a:cubicBezTo>
                  <a:pt x="99" y="73"/>
                  <a:pt x="115" y="67"/>
                  <a:pt x="133" y="67"/>
                </a:cubicBezTo>
                <a:cubicBezTo>
                  <a:pt x="152" y="67"/>
                  <a:pt x="168" y="73"/>
                  <a:pt x="181" y="86"/>
                </a:cubicBezTo>
                <a:cubicBezTo>
                  <a:pt x="194" y="99"/>
                  <a:pt x="200" y="115"/>
                  <a:pt x="200" y="133"/>
                </a:cubicBezTo>
                <a:cubicBezTo>
                  <a:pt x="200" y="152"/>
                  <a:pt x="194" y="168"/>
                  <a:pt x="181" y="181"/>
                </a:cubicBezTo>
                <a:close/>
                <a:moveTo>
                  <a:pt x="181" y="181"/>
                </a:moveTo>
                <a:cubicBezTo>
                  <a:pt x="181" y="181"/>
                  <a:pt x="181" y="181"/>
                  <a:pt x="181" y="18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2511642" y="195768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8" name="Freeform 37"/>
          <p:cNvSpPr>
            <a:spLocks/>
          </p:cNvSpPr>
          <p:nvPr userDrawn="1"/>
        </p:nvSpPr>
        <p:spPr bwMode="auto">
          <a:xfrm>
            <a:off x="2741218" y="4179684"/>
            <a:ext cx="398358" cy="399055"/>
          </a:xfrm>
          <a:custGeom>
            <a:avLst/>
            <a:gdLst>
              <a:gd name="T0" fmla="*/ 676 w 697"/>
              <a:gd name="T1" fmla="*/ 542 h 699"/>
              <a:gd name="T2" fmla="*/ 571 w 697"/>
              <a:gd name="T3" fmla="*/ 437 h 699"/>
              <a:gd name="T4" fmla="*/ 494 w 697"/>
              <a:gd name="T5" fmla="*/ 439 h 699"/>
              <a:gd name="T6" fmla="*/ 441 w 697"/>
              <a:gd name="T7" fmla="*/ 492 h 699"/>
              <a:gd name="T8" fmla="*/ 431 w 697"/>
              <a:gd name="T9" fmla="*/ 486 h 699"/>
              <a:gd name="T10" fmla="*/ 304 w 697"/>
              <a:gd name="T11" fmla="*/ 394 h 699"/>
              <a:gd name="T12" fmla="*/ 211 w 697"/>
              <a:gd name="T13" fmla="*/ 266 h 699"/>
              <a:gd name="T14" fmla="*/ 206 w 697"/>
              <a:gd name="T15" fmla="*/ 256 h 699"/>
              <a:gd name="T16" fmla="*/ 241 w 697"/>
              <a:gd name="T17" fmla="*/ 221 h 699"/>
              <a:gd name="T18" fmla="*/ 259 w 697"/>
              <a:gd name="T19" fmla="*/ 203 h 699"/>
              <a:gd name="T20" fmla="*/ 260 w 697"/>
              <a:gd name="T21" fmla="*/ 126 h 699"/>
              <a:gd name="T22" fmla="*/ 155 w 697"/>
              <a:gd name="T23" fmla="*/ 21 h 699"/>
              <a:gd name="T24" fmla="*/ 78 w 697"/>
              <a:gd name="T25" fmla="*/ 23 h 699"/>
              <a:gd name="T26" fmla="*/ 48 w 697"/>
              <a:gd name="T27" fmla="*/ 52 h 699"/>
              <a:gd name="T28" fmla="*/ 49 w 697"/>
              <a:gd name="T29" fmla="*/ 53 h 699"/>
              <a:gd name="T30" fmla="*/ 25 w 697"/>
              <a:gd name="T31" fmla="*/ 96 h 699"/>
              <a:gd name="T32" fmla="*/ 14 w 697"/>
              <a:gd name="T33" fmla="*/ 140 h 699"/>
              <a:gd name="T34" fmla="*/ 195 w 697"/>
              <a:gd name="T35" fmla="*/ 502 h 699"/>
              <a:gd name="T36" fmla="*/ 558 w 697"/>
              <a:gd name="T37" fmla="*/ 683 h 699"/>
              <a:gd name="T38" fmla="*/ 601 w 697"/>
              <a:gd name="T39" fmla="*/ 672 h 699"/>
              <a:gd name="T40" fmla="*/ 644 w 697"/>
              <a:gd name="T41" fmla="*/ 648 h 699"/>
              <a:gd name="T42" fmla="*/ 645 w 697"/>
              <a:gd name="T43" fmla="*/ 649 h 699"/>
              <a:gd name="T44" fmla="*/ 675 w 697"/>
              <a:gd name="T45" fmla="*/ 619 h 699"/>
              <a:gd name="T46" fmla="*/ 676 w 697"/>
              <a:gd name="T47" fmla="*/ 542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97" h="699">
                <a:moveTo>
                  <a:pt x="676" y="542"/>
                </a:moveTo>
                <a:cubicBezTo>
                  <a:pt x="571" y="437"/>
                  <a:pt x="571" y="437"/>
                  <a:pt x="571" y="437"/>
                </a:cubicBezTo>
                <a:cubicBezTo>
                  <a:pt x="550" y="416"/>
                  <a:pt x="516" y="417"/>
                  <a:pt x="494" y="439"/>
                </a:cubicBezTo>
                <a:cubicBezTo>
                  <a:pt x="441" y="492"/>
                  <a:pt x="441" y="492"/>
                  <a:pt x="441" y="492"/>
                </a:cubicBezTo>
                <a:cubicBezTo>
                  <a:pt x="438" y="490"/>
                  <a:pt x="434" y="488"/>
                  <a:pt x="431" y="486"/>
                </a:cubicBezTo>
                <a:cubicBezTo>
                  <a:pt x="397" y="467"/>
                  <a:pt x="352" y="442"/>
                  <a:pt x="304" y="394"/>
                </a:cubicBezTo>
                <a:cubicBezTo>
                  <a:pt x="255" y="346"/>
                  <a:pt x="230" y="300"/>
                  <a:pt x="211" y="266"/>
                </a:cubicBezTo>
                <a:cubicBezTo>
                  <a:pt x="209" y="263"/>
                  <a:pt x="208" y="259"/>
                  <a:pt x="206" y="256"/>
                </a:cubicBezTo>
                <a:cubicBezTo>
                  <a:pt x="241" y="221"/>
                  <a:pt x="241" y="221"/>
                  <a:pt x="241" y="221"/>
                </a:cubicBezTo>
                <a:cubicBezTo>
                  <a:pt x="259" y="203"/>
                  <a:pt x="259" y="203"/>
                  <a:pt x="259" y="203"/>
                </a:cubicBezTo>
                <a:cubicBezTo>
                  <a:pt x="280" y="182"/>
                  <a:pt x="281" y="147"/>
                  <a:pt x="260" y="126"/>
                </a:cubicBezTo>
                <a:cubicBezTo>
                  <a:pt x="155" y="21"/>
                  <a:pt x="155" y="21"/>
                  <a:pt x="155" y="21"/>
                </a:cubicBezTo>
                <a:cubicBezTo>
                  <a:pt x="134" y="0"/>
                  <a:pt x="100" y="1"/>
                  <a:pt x="78" y="23"/>
                </a:cubicBezTo>
                <a:cubicBezTo>
                  <a:pt x="48" y="52"/>
                  <a:pt x="48" y="52"/>
                  <a:pt x="48" y="52"/>
                </a:cubicBezTo>
                <a:cubicBezTo>
                  <a:pt x="49" y="53"/>
                  <a:pt x="49" y="53"/>
                  <a:pt x="49" y="53"/>
                </a:cubicBezTo>
                <a:cubicBezTo>
                  <a:pt x="39" y="66"/>
                  <a:pt x="31" y="81"/>
                  <a:pt x="25" y="96"/>
                </a:cubicBezTo>
                <a:cubicBezTo>
                  <a:pt x="19" y="111"/>
                  <a:pt x="16" y="126"/>
                  <a:pt x="14" y="140"/>
                </a:cubicBezTo>
                <a:cubicBezTo>
                  <a:pt x="0" y="255"/>
                  <a:pt x="53" y="360"/>
                  <a:pt x="195" y="502"/>
                </a:cubicBezTo>
                <a:cubicBezTo>
                  <a:pt x="392" y="699"/>
                  <a:pt x="551" y="684"/>
                  <a:pt x="558" y="683"/>
                </a:cubicBezTo>
                <a:cubicBezTo>
                  <a:pt x="572" y="682"/>
                  <a:pt x="587" y="678"/>
                  <a:pt x="601" y="672"/>
                </a:cubicBezTo>
                <a:cubicBezTo>
                  <a:pt x="617" y="666"/>
                  <a:pt x="631" y="658"/>
                  <a:pt x="644" y="648"/>
                </a:cubicBezTo>
                <a:cubicBezTo>
                  <a:pt x="645" y="649"/>
                  <a:pt x="645" y="649"/>
                  <a:pt x="645" y="649"/>
                </a:cubicBezTo>
                <a:cubicBezTo>
                  <a:pt x="675" y="619"/>
                  <a:pt x="675" y="619"/>
                  <a:pt x="675" y="619"/>
                </a:cubicBezTo>
                <a:cubicBezTo>
                  <a:pt x="696" y="598"/>
                  <a:pt x="697" y="563"/>
                  <a:pt x="676" y="5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2514384" y="396195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2682142" y="3222178"/>
            <a:ext cx="485868" cy="362266"/>
            <a:chOff x="7369603" y="5046774"/>
            <a:chExt cx="270571" cy="201739"/>
          </a:xfrm>
          <a:solidFill>
            <a:schemeClr val="bg1"/>
          </a:solidFill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382202" y="5168981"/>
              <a:ext cx="243929" cy="79532"/>
            </a:xfrm>
            <a:custGeom>
              <a:avLst/>
              <a:gdLst>
                <a:gd name="T0" fmla="*/ 574 w 612"/>
                <a:gd name="T1" fmla="*/ 200 h 200"/>
                <a:gd name="T2" fmla="*/ 612 w 612"/>
                <a:gd name="T3" fmla="*/ 185 h 200"/>
                <a:gd name="T4" fmla="*/ 427 w 612"/>
                <a:gd name="T5" fmla="*/ 0 h 200"/>
                <a:gd name="T6" fmla="*/ 414 w 612"/>
                <a:gd name="T7" fmla="*/ 9 h 200"/>
                <a:gd name="T8" fmla="*/ 381 w 612"/>
                <a:gd name="T9" fmla="*/ 33 h 200"/>
                <a:gd name="T10" fmla="*/ 346 w 612"/>
                <a:gd name="T11" fmla="*/ 51 h 200"/>
                <a:gd name="T12" fmla="*/ 306 w 612"/>
                <a:gd name="T13" fmla="*/ 60 h 200"/>
                <a:gd name="T14" fmla="*/ 306 w 612"/>
                <a:gd name="T15" fmla="*/ 60 h 200"/>
                <a:gd name="T16" fmla="*/ 305 w 612"/>
                <a:gd name="T17" fmla="*/ 60 h 200"/>
                <a:gd name="T18" fmla="*/ 265 w 612"/>
                <a:gd name="T19" fmla="*/ 51 h 200"/>
                <a:gd name="T20" fmla="*/ 231 w 612"/>
                <a:gd name="T21" fmla="*/ 33 h 200"/>
                <a:gd name="T22" fmla="*/ 197 w 612"/>
                <a:gd name="T23" fmla="*/ 9 h 200"/>
                <a:gd name="T24" fmla="*/ 185 w 612"/>
                <a:gd name="T25" fmla="*/ 0 h 200"/>
                <a:gd name="T26" fmla="*/ 0 w 612"/>
                <a:gd name="T27" fmla="*/ 185 h 200"/>
                <a:gd name="T28" fmla="*/ 38 w 612"/>
                <a:gd name="T29" fmla="*/ 200 h 200"/>
                <a:gd name="T30" fmla="*/ 574 w 612"/>
                <a:gd name="T3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2" h="200">
                  <a:moveTo>
                    <a:pt x="574" y="200"/>
                  </a:moveTo>
                  <a:cubicBezTo>
                    <a:pt x="588" y="200"/>
                    <a:pt x="601" y="195"/>
                    <a:pt x="612" y="185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23" y="3"/>
                    <a:pt x="418" y="7"/>
                    <a:pt x="414" y="9"/>
                  </a:cubicBezTo>
                  <a:cubicBezTo>
                    <a:pt x="400" y="20"/>
                    <a:pt x="389" y="28"/>
                    <a:pt x="381" y="33"/>
                  </a:cubicBezTo>
                  <a:cubicBezTo>
                    <a:pt x="372" y="39"/>
                    <a:pt x="361" y="45"/>
                    <a:pt x="346" y="51"/>
                  </a:cubicBezTo>
                  <a:cubicBezTo>
                    <a:pt x="332" y="57"/>
                    <a:pt x="319" y="60"/>
                    <a:pt x="306" y="60"/>
                  </a:cubicBezTo>
                  <a:cubicBezTo>
                    <a:pt x="306" y="60"/>
                    <a:pt x="306" y="60"/>
                    <a:pt x="306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293" y="60"/>
                    <a:pt x="280" y="57"/>
                    <a:pt x="265" y="51"/>
                  </a:cubicBezTo>
                  <a:cubicBezTo>
                    <a:pt x="251" y="45"/>
                    <a:pt x="240" y="39"/>
                    <a:pt x="231" y="33"/>
                  </a:cubicBezTo>
                  <a:cubicBezTo>
                    <a:pt x="222" y="28"/>
                    <a:pt x="211" y="20"/>
                    <a:pt x="197" y="9"/>
                  </a:cubicBezTo>
                  <a:cubicBezTo>
                    <a:pt x="193" y="7"/>
                    <a:pt x="189" y="4"/>
                    <a:pt x="185" y="0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10" y="195"/>
                    <a:pt x="23" y="200"/>
                    <a:pt x="38" y="200"/>
                  </a:cubicBezTo>
                  <a:lnTo>
                    <a:pt x="574" y="20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369603" y="5109817"/>
              <a:ext cx="64983" cy="112023"/>
            </a:xfrm>
            <a:custGeom>
              <a:avLst/>
              <a:gdLst>
                <a:gd name="T0" fmla="*/ 37 w 163"/>
                <a:gd name="T1" fmla="*/ 32 h 281"/>
                <a:gd name="T2" fmla="*/ 0 w 163"/>
                <a:gd name="T3" fmla="*/ 0 h 281"/>
                <a:gd name="T4" fmla="*/ 0 w 163"/>
                <a:gd name="T5" fmla="*/ 281 h 281"/>
                <a:gd name="T6" fmla="*/ 163 w 163"/>
                <a:gd name="T7" fmla="*/ 119 h 281"/>
                <a:gd name="T8" fmla="*/ 37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37" y="32"/>
                  </a:moveTo>
                  <a:cubicBezTo>
                    <a:pt x="23" y="23"/>
                    <a:pt x="11" y="12"/>
                    <a:pt x="0" y="0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30" y="96"/>
                    <a:pt x="88" y="67"/>
                    <a:pt x="37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7575191" y="5109817"/>
              <a:ext cx="64983" cy="112023"/>
            </a:xfrm>
            <a:custGeom>
              <a:avLst/>
              <a:gdLst>
                <a:gd name="T0" fmla="*/ 126 w 163"/>
                <a:gd name="T1" fmla="*/ 32 h 281"/>
                <a:gd name="T2" fmla="*/ 0 w 163"/>
                <a:gd name="T3" fmla="*/ 119 h 281"/>
                <a:gd name="T4" fmla="*/ 163 w 163"/>
                <a:gd name="T5" fmla="*/ 281 h 281"/>
                <a:gd name="T6" fmla="*/ 163 w 163"/>
                <a:gd name="T7" fmla="*/ 0 h 281"/>
                <a:gd name="T8" fmla="*/ 126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126" y="32"/>
                  </a:moveTo>
                  <a:cubicBezTo>
                    <a:pt x="77" y="65"/>
                    <a:pt x="34" y="94"/>
                    <a:pt x="0" y="119"/>
                  </a:cubicBezTo>
                  <a:cubicBezTo>
                    <a:pt x="163" y="281"/>
                    <a:pt x="163" y="281"/>
                    <a:pt x="163" y="281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52" y="12"/>
                    <a:pt x="140" y="22"/>
                    <a:pt x="126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7374443" y="5046774"/>
              <a:ext cx="259932" cy="130451"/>
            </a:xfrm>
            <a:custGeom>
              <a:avLst/>
              <a:gdLst>
                <a:gd name="T0" fmla="*/ 594 w 652"/>
                <a:gd name="T1" fmla="*/ 0 h 327"/>
                <a:gd name="T2" fmla="*/ 58 w 652"/>
                <a:gd name="T3" fmla="*/ 0 h 327"/>
                <a:gd name="T4" fmla="*/ 15 w 652"/>
                <a:gd name="T5" fmla="*/ 19 h 327"/>
                <a:gd name="T6" fmla="*/ 0 w 652"/>
                <a:gd name="T7" fmla="*/ 67 h 327"/>
                <a:gd name="T8" fmla="*/ 20 w 652"/>
                <a:gd name="T9" fmla="*/ 116 h 327"/>
                <a:gd name="T10" fmla="*/ 62 w 652"/>
                <a:gd name="T11" fmla="*/ 158 h 327"/>
                <a:gd name="T12" fmla="*/ 137 w 652"/>
                <a:gd name="T13" fmla="*/ 210 h 327"/>
                <a:gd name="T14" fmla="*/ 195 w 652"/>
                <a:gd name="T15" fmla="*/ 251 h 327"/>
                <a:gd name="T16" fmla="*/ 232 w 652"/>
                <a:gd name="T17" fmla="*/ 277 h 327"/>
                <a:gd name="T18" fmla="*/ 238 w 652"/>
                <a:gd name="T19" fmla="*/ 281 h 327"/>
                <a:gd name="T20" fmla="*/ 248 w 652"/>
                <a:gd name="T21" fmla="*/ 288 h 327"/>
                <a:gd name="T22" fmla="*/ 267 w 652"/>
                <a:gd name="T23" fmla="*/ 302 h 327"/>
                <a:gd name="T24" fmla="*/ 286 w 652"/>
                <a:gd name="T25" fmla="*/ 314 h 327"/>
                <a:gd name="T26" fmla="*/ 307 w 652"/>
                <a:gd name="T27" fmla="*/ 323 h 327"/>
                <a:gd name="T28" fmla="*/ 325 w 652"/>
                <a:gd name="T29" fmla="*/ 327 h 327"/>
                <a:gd name="T30" fmla="*/ 326 w 652"/>
                <a:gd name="T31" fmla="*/ 327 h 327"/>
                <a:gd name="T32" fmla="*/ 326 w 652"/>
                <a:gd name="T33" fmla="*/ 327 h 327"/>
                <a:gd name="T34" fmla="*/ 344 w 652"/>
                <a:gd name="T35" fmla="*/ 323 h 327"/>
                <a:gd name="T36" fmla="*/ 365 w 652"/>
                <a:gd name="T37" fmla="*/ 314 h 327"/>
                <a:gd name="T38" fmla="*/ 384 w 652"/>
                <a:gd name="T39" fmla="*/ 302 h 327"/>
                <a:gd name="T40" fmla="*/ 404 w 652"/>
                <a:gd name="T41" fmla="*/ 288 h 327"/>
                <a:gd name="T42" fmla="*/ 414 w 652"/>
                <a:gd name="T43" fmla="*/ 281 h 327"/>
                <a:gd name="T44" fmla="*/ 419 w 652"/>
                <a:gd name="T45" fmla="*/ 277 h 327"/>
                <a:gd name="T46" fmla="*/ 456 w 652"/>
                <a:gd name="T47" fmla="*/ 251 h 327"/>
                <a:gd name="T48" fmla="*/ 590 w 652"/>
                <a:gd name="T49" fmla="*/ 158 h 327"/>
                <a:gd name="T50" fmla="*/ 634 w 652"/>
                <a:gd name="T51" fmla="*/ 114 h 327"/>
                <a:gd name="T52" fmla="*/ 652 w 652"/>
                <a:gd name="T53" fmla="*/ 59 h 327"/>
                <a:gd name="T54" fmla="*/ 635 w 652"/>
                <a:gd name="T55" fmla="*/ 17 h 327"/>
                <a:gd name="T56" fmla="*/ 594 w 652"/>
                <a:gd name="T57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2" h="327">
                  <a:moveTo>
                    <a:pt x="594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39" y="0"/>
                    <a:pt x="25" y="7"/>
                    <a:pt x="15" y="19"/>
                  </a:cubicBezTo>
                  <a:cubicBezTo>
                    <a:pt x="5" y="32"/>
                    <a:pt x="0" y="48"/>
                    <a:pt x="0" y="67"/>
                  </a:cubicBezTo>
                  <a:cubicBezTo>
                    <a:pt x="0" y="82"/>
                    <a:pt x="6" y="98"/>
                    <a:pt x="20" y="116"/>
                  </a:cubicBezTo>
                  <a:cubicBezTo>
                    <a:pt x="33" y="134"/>
                    <a:pt x="47" y="148"/>
                    <a:pt x="62" y="158"/>
                  </a:cubicBezTo>
                  <a:cubicBezTo>
                    <a:pt x="70" y="164"/>
                    <a:pt x="95" y="182"/>
                    <a:pt x="137" y="210"/>
                  </a:cubicBezTo>
                  <a:cubicBezTo>
                    <a:pt x="159" y="226"/>
                    <a:pt x="179" y="239"/>
                    <a:pt x="195" y="251"/>
                  </a:cubicBezTo>
                  <a:cubicBezTo>
                    <a:pt x="210" y="261"/>
                    <a:pt x="222" y="270"/>
                    <a:pt x="232" y="277"/>
                  </a:cubicBezTo>
                  <a:cubicBezTo>
                    <a:pt x="233" y="278"/>
                    <a:pt x="235" y="279"/>
                    <a:pt x="238" y="281"/>
                  </a:cubicBezTo>
                  <a:cubicBezTo>
                    <a:pt x="240" y="283"/>
                    <a:pt x="244" y="285"/>
                    <a:pt x="248" y="288"/>
                  </a:cubicBezTo>
                  <a:cubicBezTo>
                    <a:pt x="256" y="294"/>
                    <a:pt x="262" y="298"/>
                    <a:pt x="267" y="302"/>
                  </a:cubicBezTo>
                  <a:cubicBezTo>
                    <a:pt x="273" y="305"/>
                    <a:pt x="279" y="309"/>
                    <a:pt x="286" y="314"/>
                  </a:cubicBezTo>
                  <a:cubicBezTo>
                    <a:pt x="294" y="318"/>
                    <a:pt x="301" y="321"/>
                    <a:pt x="307" y="323"/>
                  </a:cubicBezTo>
                  <a:cubicBezTo>
                    <a:pt x="314" y="326"/>
                    <a:pt x="320" y="327"/>
                    <a:pt x="325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32" y="327"/>
                    <a:pt x="338" y="326"/>
                    <a:pt x="344" y="323"/>
                  </a:cubicBezTo>
                  <a:cubicBezTo>
                    <a:pt x="351" y="321"/>
                    <a:pt x="358" y="318"/>
                    <a:pt x="365" y="314"/>
                  </a:cubicBezTo>
                  <a:cubicBezTo>
                    <a:pt x="373" y="309"/>
                    <a:pt x="379" y="305"/>
                    <a:pt x="384" y="302"/>
                  </a:cubicBezTo>
                  <a:cubicBezTo>
                    <a:pt x="389" y="298"/>
                    <a:pt x="396" y="294"/>
                    <a:pt x="404" y="288"/>
                  </a:cubicBezTo>
                  <a:cubicBezTo>
                    <a:pt x="408" y="285"/>
                    <a:pt x="411" y="283"/>
                    <a:pt x="414" y="281"/>
                  </a:cubicBezTo>
                  <a:cubicBezTo>
                    <a:pt x="416" y="279"/>
                    <a:pt x="418" y="278"/>
                    <a:pt x="419" y="277"/>
                  </a:cubicBezTo>
                  <a:cubicBezTo>
                    <a:pt x="427" y="271"/>
                    <a:pt x="440" y="263"/>
                    <a:pt x="456" y="251"/>
                  </a:cubicBezTo>
                  <a:cubicBezTo>
                    <a:pt x="486" y="230"/>
                    <a:pt x="531" y="199"/>
                    <a:pt x="590" y="158"/>
                  </a:cubicBezTo>
                  <a:cubicBezTo>
                    <a:pt x="608" y="146"/>
                    <a:pt x="622" y="131"/>
                    <a:pt x="634" y="114"/>
                  </a:cubicBezTo>
                  <a:cubicBezTo>
                    <a:pt x="646" y="96"/>
                    <a:pt x="652" y="78"/>
                    <a:pt x="652" y="59"/>
                  </a:cubicBezTo>
                  <a:cubicBezTo>
                    <a:pt x="652" y="43"/>
                    <a:pt x="646" y="29"/>
                    <a:pt x="635" y="17"/>
                  </a:cubicBezTo>
                  <a:cubicBezTo>
                    <a:pt x="623" y="6"/>
                    <a:pt x="610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</p:grpSp>
      <p:sp>
        <p:nvSpPr>
          <p:cNvPr id="45" name="Oval 44"/>
          <p:cNvSpPr/>
          <p:nvPr userDrawn="1"/>
        </p:nvSpPr>
        <p:spPr>
          <a:xfrm>
            <a:off x="2511642" y="2993861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2192215" y="1948596"/>
            <a:ext cx="0" cy="3001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10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2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0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0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7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91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91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73426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91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1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93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1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96617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0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14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7050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2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4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2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79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71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73426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62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1115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noFill/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1848728"/>
            <a:ext cx="657856" cy="657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976077"/>
            <a:ext cx="657856" cy="65785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1948596"/>
            <a:ext cx="657856" cy="657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3789752"/>
            <a:ext cx="657856" cy="657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2869174"/>
            <a:ext cx="657856" cy="657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4751063"/>
            <a:ext cx="657856" cy="657856"/>
          </a:xfrm>
          <a:prstGeom prst="rect">
            <a:avLst/>
          </a:prstGeom>
        </p:spPr>
      </p:pic>
      <p:sp>
        <p:nvSpPr>
          <p:cNvPr id="24" name="Text Placeholder 11"/>
          <p:cNvSpPr txBox="1">
            <a:spLocks/>
          </p:cNvSpPr>
          <p:nvPr userDrawn="1"/>
        </p:nvSpPr>
        <p:spPr>
          <a:xfrm>
            <a:off x="3581277" y="2083279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Facebook</a:t>
            </a:r>
          </a:p>
        </p:txBody>
      </p:sp>
      <p:sp>
        <p:nvSpPr>
          <p:cNvPr id="25" name="Text Placeholder 11"/>
          <p:cNvSpPr txBox="1">
            <a:spLocks/>
          </p:cNvSpPr>
          <p:nvPr userDrawn="1"/>
        </p:nvSpPr>
        <p:spPr>
          <a:xfrm>
            <a:off x="3581277" y="3011835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@Twitter</a:t>
            </a:r>
          </a:p>
        </p:txBody>
      </p:sp>
      <p:sp>
        <p:nvSpPr>
          <p:cNvPr id="26" name="Text Placeholder 11"/>
          <p:cNvSpPr txBox="1">
            <a:spLocks/>
          </p:cNvSpPr>
          <p:nvPr userDrawn="1"/>
        </p:nvSpPr>
        <p:spPr>
          <a:xfrm>
            <a:off x="3581277" y="3932413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@Instagram</a:t>
            </a:r>
          </a:p>
        </p:txBody>
      </p:sp>
      <p:sp>
        <p:nvSpPr>
          <p:cNvPr id="27" name="Text Placeholder 11"/>
          <p:cNvSpPr txBox="1">
            <a:spLocks/>
          </p:cNvSpPr>
          <p:nvPr userDrawn="1"/>
        </p:nvSpPr>
        <p:spPr>
          <a:xfrm>
            <a:off x="3581277" y="4893724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YouTube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192215" y="1948596"/>
            <a:ext cx="0" cy="3600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67690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sp>
        <p:nvSpPr>
          <p:cNvPr id="33" name="Text Placeholder 11"/>
          <p:cNvSpPr txBox="1">
            <a:spLocks/>
          </p:cNvSpPr>
          <p:nvPr userDrawn="1"/>
        </p:nvSpPr>
        <p:spPr>
          <a:xfrm>
            <a:off x="3438360" y="2032618"/>
            <a:ext cx="3943556" cy="683638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800 Drillfield Drive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Blacksburg, VA 24060</a:t>
            </a:r>
          </a:p>
        </p:txBody>
      </p:sp>
      <p:sp>
        <p:nvSpPr>
          <p:cNvPr id="34" name="Text Placeholder 11"/>
          <p:cNvSpPr txBox="1">
            <a:spLocks/>
          </p:cNvSpPr>
          <p:nvPr userDrawn="1"/>
        </p:nvSpPr>
        <p:spPr>
          <a:xfrm>
            <a:off x="3438360" y="318641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email@vt.edu</a:t>
            </a:r>
          </a:p>
        </p:txBody>
      </p:sp>
      <p:sp>
        <p:nvSpPr>
          <p:cNvPr id="35" name="Text Placeholder 11"/>
          <p:cNvSpPr txBox="1">
            <a:spLocks/>
          </p:cNvSpPr>
          <p:nvPr userDrawn="1"/>
        </p:nvSpPr>
        <p:spPr>
          <a:xfrm>
            <a:off x="3438360" y="418595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(540) 231-0000</a:t>
            </a:r>
          </a:p>
        </p:txBody>
      </p:sp>
      <p:sp>
        <p:nvSpPr>
          <p:cNvPr id="36" name="Freeform 171"/>
          <p:cNvSpPr>
            <a:spLocks noEditPoints="1"/>
          </p:cNvSpPr>
          <p:nvPr userDrawn="1"/>
        </p:nvSpPr>
        <p:spPr bwMode="auto">
          <a:xfrm>
            <a:off x="2757277" y="2131488"/>
            <a:ext cx="331167" cy="492071"/>
          </a:xfrm>
          <a:custGeom>
            <a:avLst/>
            <a:gdLst>
              <a:gd name="T0" fmla="*/ 228 w 267"/>
              <a:gd name="T1" fmla="*/ 39 h 400"/>
              <a:gd name="T2" fmla="*/ 133 w 267"/>
              <a:gd name="T3" fmla="*/ 0 h 400"/>
              <a:gd name="T4" fmla="*/ 39 w 267"/>
              <a:gd name="T5" fmla="*/ 39 h 400"/>
              <a:gd name="T6" fmla="*/ 0 w 267"/>
              <a:gd name="T7" fmla="*/ 133 h 400"/>
              <a:gd name="T8" fmla="*/ 9 w 267"/>
              <a:gd name="T9" fmla="*/ 180 h 400"/>
              <a:gd name="T10" fmla="*/ 104 w 267"/>
              <a:gd name="T11" fmla="*/ 382 h 400"/>
              <a:gd name="T12" fmla="*/ 116 w 267"/>
              <a:gd name="T13" fmla="*/ 395 h 400"/>
              <a:gd name="T14" fmla="*/ 133 w 267"/>
              <a:gd name="T15" fmla="*/ 400 h 400"/>
              <a:gd name="T16" fmla="*/ 151 w 267"/>
              <a:gd name="T17" fmla="*/ 395 h 400"/>
              <a:gd name="T18" fmla="*/ 163 w 267"/>
              <a:gd name="T19" fmla="*/ 382 h 400"/>
              <a:gd name="T20" fmla="*/ 258 w 267"/>
              <a:gd name="T21" fmla="*/ 180 h 400"/>
              <a:gd name="T22" fmla="*/ 267 w 267"/>
              <a:gd name="T23" fmla="*/ 133 h 400"/>
              <a:gd name="T24" fmla="*/ 228 w 267"/>
              <a:gd name="T25" fmla="*/ 39 h 400"/>
              <a:gd name="T26" fmla="*/ 181 w 267"/>
              <a:gd name="T27" fmla="*/ 181 h 400"/>
              <a:gd name="T28" fmla="*/ 133 w 267"/>
              <a:gd name="T29" fmla="*/ 200 h 400"/>
              <a:gd name="T30" fmla="*/ 86 w 267"/>
              <a:gd name="T31" fmla="*/ 181 h 400"/>
              <a:gd name="T32" fmla="*/ 67 w 267"/>
              <a:gd name="T33" fmla="*/ 133 h 400"/>
              <a:gd name="T34" fmla="*/ 86 w 267"/>
              <a:gd name="T35" fmla="*/ 86 h 400"/>
              <a:gd name="T36" fmla="*/ 133 w 267"/>
              <a:gd name="T37" fmla="*/ 67 h 400"/>
              <a:gd name="T38" fmla="*/ 181 w 267"/>
              <a:gd name="T39" fmla="*/ 86 h 400"/>
              <a:gd name="T40" fmla="*/ 200 w 267"/>
              <a:gd name="T41" fmla="*/ 133 h 400"/>
              <a:gd name="T42" fmla="*/ 181 w 267"/>
              <a:gd name="T43" fmla="*/ 181 h 400"/>
              <a:gd name="T44" fmla="*/ 181 w 267"/>
              <a:gd name="T45" fmla="*/ 181 h 400"/>
              <a:gd name="T46" fmla="*/ 181 w 267"/>
              <a:gd name="T47" fmla="*/ 18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7" h="400">
                <a:moveTo>
                  <a:pt x="228" y="39"/>
                </a:moveTo>
                <a:cubicBezTo>
                  <a:pt x="202" y="13"/>
                  <a:pt x="170" y="0"/>
                  <a:pt x="133" y="0"/>
                </a:cubicBezTo>
                <a:cubicBezTo>
                  <a:pt x="97" y="0"/>
                  <a:pt x="65" y="13"/>
                  <a:pt x="39" y="39"/>
                </a:cubicBezTo>
                <a:cubicBezTo>
                  <a:pt x="13" y="65"/>
                  <a:pt x="0" y="97"/>
                  <a:pt x="0" y="133"/>
                </a:cubicBezTo>
                <a:cubicBezTo>
                  <a:pt x="0" y="152"/>
                  <a:pt x="3" y="168"/>
                  <a:pt x="9" y="180"/>
                </a:cubicBezTo>
                <a:cubicBezTo>
                  <a:pt x="104" y="382"/>
                  <a:pt x="104" y="382"/>
                  <a:pt x="104" y="382"/>
                </a:cubicBezTo>
                <a:cubicBezTo>
                  <a:pt x="106" y="388"/>
                  <a:pt x="110" y="392"/>
                  <a:pt x="116" y="395"/>
                </a:cubicBezTo>
                <a:cubicBezTo>
                  <a:pt x="121" y="399"/>
                  <a:pt x="127" y="400"/>
                  <a:pt x="133" y="400"/>
                </a:cubicBezTo>
                <a:cubicBezTo>
                  <a:pt x="140" y="400"/>
                  <a:pt x="146" y="399"/>
                  <a:pt x="151" y="395"/>
                </a:cubicBezTo>
                <a:cubicBezTo>
                  <a:pt x="157" y="392"/>
                  <a:pt x="161" y="388"/>
                  <a:pt x="163" y="382"/>
                </a:cubicBezTo>
                <a:cubicBezTo>
                  <a:pt x="258" y="180"/>
                  <a:pt x="258" y="180"/>
                  <a:pt x="258" y="180"/>
                </a:cubicBezTo>
                <a:cubicBezTo>
                  <a:pt x="264" y="168"/>
                  <a:pt x="267" y="152"/>
                  <a:pt x="267" y="133"/>
                </a:cubicBezTo>
                <a:cubicBezTo>
                  <a:pt x="267" y="97"/>
                  <a:pt x="254" y="65"/>
                  <a:pt x="228" y="39"/>
                </a:cubicBezTo>
                <a:close/>
                <a:moveTo>
                  <a:pt x="181" y="181"/>
                </a:moveTo>
                <a:cubicBezTo>
                  <a:pt x="168" y="194"/>
                  <a:pt x="152" y="200"/>
                  <a:pt x="133" y="200"/>
                </a:cubicBezTo>
                <a:cubicBezTo>
                  <a:pt x="115" y="200"/>
                  <a:pt x="99" y="194"/>
                  <a:pt x="86" y="181"/>
                </a:cubicBezTo>
                <a:cubicBezTo>
                  <a:pt x="73" y="168"/>
                  <a:pt x="67" y="152"/>
                  <a:pt x="67" y="133"/>
                </a:cubicBezTo>
                <a:cubicBezTo>
                  <a:pt x="67" y="115"/>
                  <a:pt x="73" y="99"/>
                  <a:pt x="86" y="86"/>
                </a:cubicBezTo>
                <a:cubicBezTo>
                  <a:pt x="99" y="73"/>
                  <a:pt x="115" y="67"/>
                  <a:pt x="133" y="67"/>
                </a:cubicBezTo>
                <a:cubicBezTo>
                  <a:pt x="152" y="67"/>
                  <a:pt x="168" y="73"/>
                  <a:pt x="181" y="86"/>
                </a:cubicBezTo>
                <a:cubicBezTo>
                  <a:pt x="194" y="99"/>
                  <a:pt x="200" y="115"/>
                  <a:pt x="200" y="133"/>
                </a:cubicBezTo>
                <a:cubicBezTo>
                  <a:pt x="200" y="152"/>
                  <a:pt x="194" y="168"/>
                  <a:pt x="181" y="181"/>
                </a:cubicBezTo>
                <a:close/>
                <a:moveTo>
                  <a:pt x="181" y="181"/>
                </a:moveTo>
                <a:cubicBezTo>
                  <a:pt x="181" y="181"/>
                  <a:pt x="181" y="181"/>
                  <a:pt x="181" y="18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2511642" y="195768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8" name="Freeform 37"/>
          <p:cNvSpPr>
            <a:spLocks/>
          </p:cNvSpPr>
          <p:nvPr userDrawn="1"/>
        </p:nvSpPr>
        <p:spPr bwMode="auto">
          <a:xfrm>
            <a:off x="2741218" y="4179684"/>
            <a:ext cx="398358" cy="399055"/>
          </a:xfrm>
          <a:custGeom>
            <a:avLst/>
            <a:gdLst>
              <a:gd name="T0" fmla="*/ 676 w 697"/>
              <a:gd name="T1" fmla="*/ 542 h 699"/>
              <a:gd name="T2" fmla="*/ 571 w 697"/>
              <a:gd name="T3" fmla="*/ 437 h 699"/>
              <a:gd name="T4" fmla="*/ 494 w 697"/>
              <a:gd name="T5" fmla="*/ 439 h 699"/>
              <a:gd name="T6" fmla="*/ 441 w 697"/>
              <a:gd name="T7" fmla="*/ 492 h 699"/>
              <a:gd name="T8" fmla="*/ 431 w 697"/>
              <a:gd name="T9" fmla="*/ 486 h 699"/>
              <a:gd name="T10" fmla="*/ 304 w 697"/>
              <a:gd name="T11" fmla="*/ 394 h 699"/>
              <a:gd name="T12" fmla="*/ 211 w 697"/>
              <a:gd name="T13" fmla="*/ 266 h 699"/>
              <a:gd name="T14" fmla="*/ 206 w 697"/>
              <a:gd name="T15" fmla="*/ 256 h 699"/>
              <a:gd name="T16" fmla="*/ 241 w 697"/>
              <a:gd name="T17" fmla="*/ 221 h 699"/>
              <a:gd name="T18" fmla="*/ 259 w 697"/>
              <a:gd name="T19" fmla="*/ 203 h 699"/>
              <a:gd name="T20" fmla="*/ 260 w 697"/>
              <a:gd name="T21" fmla="*/ 126 h 699"/>
              <a:gd name="T22" fmla="*/ 155 w 697"/>
              <a:gd name="T23" fmla="*/ 21 h 699"/>
              <a:gd name="T24" fmla="*/ 78 w 697"/>
              <a:gd name="T25" fmla="*/ 23 h 699"/>
              <a:gd name="T26" fmla="*/ 48 w 697"/>
              <a:gd name="T27" fmla="*/ 52 h 699"/>
              <a:gd name="T28" fmla="*/ 49 w 697"/>
              <a:gd name="T29" fmla="*/ 53 h 699"/>
              <a:gd name="T30" fmla="*/ 25 w 697"/>
              <a:gd name="T31" fmla="*/ 96 h 699"/>
              <a:gd name="T32" fmla="*/ 14 w 697"/>
              <a:gd name="T33" fmla="*/ 140 h 699"/>
              <a:gd name="T34" fmla="*/ 195 w 697"/>
              <a:gd name="T35" fmla="*/ 502 h 699"/>
              <a:gd name="T36" fmla="*/ 558 w 697"/>
              <a:gd name="T37" fmla="*/ 683 h 699"/>
              <a:gd name="T38" fmla="*/ 601 w 697"/>
              <a:gd name="T39" fmla="*/ 672 h 699"/>
              <a:gd name="T40" fmla="*/ 644 w 697"/>
              <a:gd name="T41" fmla="*/ 648 h 699"/>
              <a:gd name="T42" fmla="*/ 645 w 697"/>
              <a:gd name="T43" fmla="*/ 649 h 699"/>
              <a:gd name="T44" fmla="*/ 675 w 697"/>
              <a:gd name="T45" fmla="*/ 619 h 699"/>
              <a:gd name="T46" fmla="*/ 676 w 697"/>
              <a:gd name="T47" fmla="*/ 542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97" h="699">
                <a:moveTo>
                  <a:pt x="676" y="542"/>
                </a:moveTo>
                <a:cubicBezTo>
                  <a:pt x="571" y="437"/>
                  <a:pt x="571" y="437"/>
                  <a:pt x="571" y="437"/>
                </a:cubicBezTo>
                <a:cubicBezTo>
                  <a:pt x="550" y="416"/>
                  <a:pt x="516" y="417"/>
                  <a:pt x="494" y="439"/>
                </a:cubicBezTo>
                <a:cubicBezTo>
                  <a:pt x="441" y="492"/>
                  <a:pt x="441" y="492"/>
                  <a:pt x="441" y="492"/>
                </a:cubicBezTo>
                <a:cubicBezTo>
                  <a:pt x="438" y="490"/>
                  <a:pt x="434" y="488"/>
                  <a:pt x="431" y="486"/>
                </a:cubicBezTo>
                <a:cubicBezTo>
                  <a:pt x="397" y="467"/>
                  <a:pt x="352" y="442"/>
                  <a:pt x="304" y="394"/>
                </a:cubicBezTo>
                <a:cubicBezTo>
                  <a:pt x="255" y="346"/>
                  <a:pt x="230" y="300"/>
                  <a:pt x="211" y="266"/>
                </a:cubicBezTo>
                <a:cubicBezTo>
                  <a:pt x="209" y="263"/>
                  <a:pt x="208" y="259"/>
                  <a:pt x="206" y="256"/>
                </a:cubicBezTo>
                <a:cubicBezTo>
                  <a:pt x="241" y="221"/>
                  <a:pt x="241" y="221"/>
                  <a:pt x="241" y="221"/>
                </a:cubicBezTo>
                <a:cubicBezTo>
                  <a:pt x="259" y="203"/>
                  <a:pt x="259" y="203"/>
                  <a:pt x="259" y="203"/>
                </a:cubicBezTo>
                <a:cubicBezTo>
                  <a:pt x="280" y="182"/>
                  <a:pt x="281" y="147"/>
                  <a:pt x="260" y="126"/>
                </a:cubicBezTo>
                <a:cubicBezTo>
                  <a:pt x="155" y="21"/>
                  <a:pt x="155" y="21"/>
                  <a:pt x="155" y="21"/>
                </a:cubicBezTo>
                <a:cubicBezTo>
                  <a:pt x="134" y="0"/>
                  <a:pt x="100" y="1"/>
                  <a:pt x="78" y="23"/>
                </a:cubicBezTo>
                <a:cubicBezTo>
                  <a:pt x="48" y="52"/>
                  <a:pt x="48" y="52"/>
                  <a:pt x="48" y="52"/>
                </a:cubicBezTo>
                <a:cubicBezTo>
                  <a:pt x="49" y="53"/>
                  <a:pt x="49" y="53"/>
                  <a:pt x="49" y="53"/>
                </a:cubicBezTo>
                <a:cubicBezTo>
                  <a:pt x="39" y="66"/>
                  <a:pt x="31" y="81"/>
                  <a:pt x="25" y="96"/>
                </a:cubicBezTo>
                <a:cubicBezTo>
                  <a:pt x="19" y="111"/>
                  <a:pt x="16" y="126"/>
                  <a:pt x="14" y="140"/>
                </a:cubicBezTo>
                <a:cubicBezTo>
                  <a:pt x="0" y="255"/>
                  <a:pt x="53" y="360"/>
                  <a:pt x="195" y="502"/>
                </a:cubicBezTo>
                <a:cubicBezTo>
                  <a:pt x="392" y="699"/>
                  <a:pt x="551" y="684"/>
                  <a:pt x="558" y="683"/>
                </a:cubicBezTo>
                <a:cubicBezTo>
                  <a:pt x="572" y="682"/>
                  <a:pt x="587" y="678"/>
                  <a:pt x="601" y="672"/>
                </a:cubicBezTo>
                <a:cubicBezTo>
                  <a:pt x="617" y="666"/>
                  <a:pt x="631" y="658"/>
                  <a:pt x="644" y="648"/>
                </a:cubicBezTo>
                <a:cubicBezTo>
                  <a:pt x="645" y="649"/>
                  <a:pt x="645" y="649"/>
                  <a:pt x="645" y="649"/>
                </a:cubicBezTo>
                <a:cubicBezTo>
                  <a:pt x="675" y="619"/>
                  <a:pt x="675" y="619"/>
                  <a:pt x="675" y="619"/>
                </a:cubicBezTo>
                <a:cubicBezTo>
                  <a:pt x="696" y="598"/>
                  <a:pt x="697" y="563"/>
                  <a:pt x="676" y="5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2514384" y="396195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2682142" y="3222178"/>
            <a:ext cx="485868" cy="362266"/>
            <a:chOff x="7369603" y="5046774"/>
            <a:chExt cx="270571" cy="201739"/>
          </a:xfrm>
          <a:solidFill>
            <a:schemeClr val="bg1"/>
          </a:solidFill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382202" y="5168981"/>
              <a:ext cx="243929" cy="79532"/>
            </a:xfrm>
            <a:custGeom>
              <a:avLst/>
              <a:gdLst>
                <a:gd name="T0" fmla="*/ 574 w 612"/>
                <a:gd name="T1" fmla="*/ 200 h 200"/>
                <a:gd name="T2" fmla="*/ 612 w 612"/>
                <a:gd name="T3" fmla="*/ 185 h 200"/>
                <a:gd name="T4" fmla="*/ 427 w 612"/>
                <a:gd name="T5" fmla="*/ 0 h 200"/>
                <a:gd name="T6" fmla="*/ 414 w 612"/>
                <a:gd name="T7" fmla="*/ 9 h 200"/>
                <a:gd name="T8" fmla="*/ 381 w 612"/>
                <a:gd name="T9" fmla="*/ 33 h 200"/>
                <a:gd name="T10" fmla="*/ 346 w 612"/>
                <a:gd name="T11" fmla="*/ 51 h 200"/>
                <a:gd name="T12" fmla="*/ 306 w 612"/>
                <a:gd name="T13" fmla="*/ 60 h 200"/>
                <a:gd name="T14" fmla="*/ 306 w 612"/>
                <a:gd name="T15" fmla="*/ 60 h 200"/>
                <a:gd name="T16" fmla="*/ 305 w 612"/>
                <a:gd name="T17" fmla="*/ 60 h 200"/>
                <a:gd name="T18" fmla="*/ 265 w 612"/>
                <a:gd name="T19" fmla="*/ 51 h 200"/>
                <a:gd name="T20" fmla="*/ 231 w 612"/>
                <a:gd name="T21" fmla="*/ 33 h 200"/>
                <a:gd name="T22" fmla="*/ 197 w 612"/>
                <a:gd name="T23" fmla="*/ 9 h 200"/>
                <a:gd name="T24" fmla="*/ 185 w 612"/>
                <a:gd name="T25" fmla="*/ 0 h 200"/>
                <a:gd name="T26" fmla="*/ 0 w 612"/>
                <a:gd name="T27" fmla="*/ 185 h 200"/>
                <a:gd name="T28" fmla="*/ 38 w 612"/>
                <a:gd name="T29" fmla="*/ 200 h 200"/>
                <a:gd name="T30" fmla="*/ 574 w 612"/>
                <a:gd name="T3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2" h="200">
                  <a:moveTo>
                    <a:pt x="574" y="200"/>
                  </a:moveTo>
                  <a:cubicBezTo>
                    <a:pt x="588" y="200"/>
                    <a:pt x="601" y="195"/>
                    <a:pt x="612" y="185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23" y="3"/>
                    <a:pt x="418" y="7"/>
                    <a:pt x="414" y="9"/>
                  </a:cubicBezTo>
                  <a:cubicBezTo>
                    <a:pt x="400" y="20"/>
                    <a:pt x="389" y="28"/>
                    <a:pt x="381" y="33"/>
                  </a:cubicBezTo>
                  <a:cubicBezTo>
                    <a:pt x="372" y="39"/>
                    <a:pt x="361" y="45"/>
                    <a:pt x="346" y="51"/>
                  </a:cubicBezTo>
                  <a:cubicBezTo>
                    <a:pt x="332" y="57"/>
                    <a:pt x="319" y="60"/>
                    <a:pt x="306" y="60"/>
                  </a:cubicBezTo>
                  <a:cubicBezTo>
                    <a:pt x="306" y="60"/>
                    <a:pt x="306" y="60"/>
                    <a:pt x="306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293" y="60"/>
                    <a:pt x="280" y="57"/>
                    <a:pt x="265" y="51"/>
                  </a:cubicBezTo>
                  <a:cubicBezTo>
                    <a:pt x="251" y="45"/>
                    <a:pt x="240" y="39"/>
                    <a:pt x="231" y="33"/>
                  </a:cubicBezTo>
                  <a:cubicBezTo>
                    <a:pt x="222" y="28"/>
                    <a:pt x="211" y="20"/>
                    <a:pt x="197" y="9"/>
                  </a:cubicBezTo>
                  <a:cubicBezTo>
                    <a:pt x="193" y="7"/>
                    <a:pt x="189" y="4"/>
                    <a:pt x="185" y="0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10" y="195"/>
                    <a:pt x="23" y="200"/>
                    <a:pt x="38" y="200"/>
                  </a:cubicBezTo>
                  <a:lnTo>
                    <a:pt x="574" y="20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369603" y="5109817"/>
              <a:ext cx="64983" cy="112023"/>
            </a:xfrm>
            <a:custGeom>
              <a:avLst/>
              <a:gdLst>
                <a:gd name="T0" fmla="*/ 37 w 163"/>
                <a:gd name="T1" fmla="*/ 32 h 281"/>
                <a:gd name="T2" fmla="*/ 0 w 163"/>
                <a:gd name="T3" fmla="*/ 0 h 281"/>
                <a:gd name="T4" fmla="*/ 0 w 163"/>
                <a:gd name="T5" fmla="*/ 281 h 281"/>
                <a:gd name="T6" fmla="*/ 163 w 163"/>
                <a:gd name="T7" fmla="*/ 119 h 281"/>
                <a:gd name="T8" fmla="*/ 37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37" y="32"/>
                  </a:moveTo>
                  <a:cubicBezTo>
                    <a:pt x="23" y="23"/>
                    <a:pt x="11" y="12"/>
                    <a:pt x="0" y="0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30" y="96"/>
                    <a:pt x="88" y="67"/>
                    <a:pt x="37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7575191" y="5109817"/>
              <a:ext cx="64983" cy="112023"/>
            </a:xfrm>
            <a:custGeom>
              <a:avLst/>
              <a:gdLst>
                <a:gd name="T0" fmla="*/ 126 w 163"/>
                <a:gd name="T1" fmla="*/ 32 h 281"/>
                <a:gd name="T2" fmla="*/ 0 w 163"/>
                <a:gd name="T3" fmla="*/ 119 h 281"/>
                <a:gd name="T4" fmla="*/ 163 w 163"/>
                <a:gd name="T5" fmla="*/ 281 h 281"/>
                <a:gd name="T6" fmla="*/ 163 w 163"/>
                <a:gd name="T7" fmla="*/ 0 h 281"/>
                <a:gd name="T8" fmla="*/ 126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126" y="32"/>
                  </a:moveTo>
                  <a:cubicBezTo>
                    <a:pt x="77" y="65"/>
                    <a:pt x="34" y="94"/>
                    <a:pt x="0" y="119"/>
                  </a:cubicBezTo>
                  <a:cubicBezTo>
                    <a:pt x="163" y="281"/>
                    <a:pt x="163" y="281"/>
                    <a:pt x="163" y="281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52" y="12"/>
                    <a:pt x="140" y="22"/>
                    <a:pt x="126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7374443" y="5046774"/>
              <a:ext cx="259932" cy="130451"/>
            </a:xfrm>
            <a:custGeom>
              <a:avLst/>
              <a:gdLst>
                <a:gd name="T0" fmla="*/ 594 w 652"/>
                <a:gd name="T1" fmla="*/ 0 h 327"/>
                <a:gd name="T2" fmla="*/ 58 w 652"/>
                <a:gd name="T3" fmla="*/ 0 h 327"/>
                <a:gd name="T4" fmla="*/ 15 w 652"/>
                <a:gd name="T5" fmla="*/ 19 h 327"/>
                <a:gd name="T6" fmla="*/ 0 w 652"/>
                <a:gd name="T7" fmla="*/ 67 h 327"/>
                <a:gd name="T8" fmla="*/ 20 w 652"/>
                <a:gd name="T9" fmla="*/ 116 h 327"/>
                <a:gd name="T10" fmla="*/ 62 w 652"/>
                <a:gd name="T11" fmla="*/ 158 h 327"/>
                <a:gd name="T12" fmla="*/ 137 w 652"/>
                <a:gd name="T13" fmla="*/ 210 h 327"/>
                <a:gd name="T14" fmla="*/ 195 w 652"/>
                <a:gd name="T15" fmla="*/ 251 h 327"/>
                <a:gd name="T16" fmla="*/ 232 w 652"/>
                <a:gd name="T17" fmla="*/ 277 h 327"/>
                <a:gd name="T18" fmla="*/ 238 w 652"/>
                <a:gd name="T19" fmla="*/ 281 h 327"/>
                <a:gd name="T20" fmla="*/ 248 w 652"/>
                <a:gd name="T21" fmla="*/ 288 h 327"/>
                <a:gd name="T22" fmla="*/ 267 w 652"/>
                <a:gd name="T23" fmla="*/ 302 h 327"/>
                <a:gd name="T24" fmla="*/ 286 w 652"/>
                <a:gd name="T25" fmla="*/ 314 h 327"/>
                <a:gd name="T26" fmla="*/ 307 w 652"/>
                <a:gd name="T27" fmla="*/ 323 h 327"/>
                <a:gd name="T28" fmla="*/ 325 w 652"/>
                <a:gd name="T29" fmla="*/ 327 h 327"/>
                <a:gd name="T30" fmla="*/ 326 w 652"/>
                <a:gd name="T31" fmla="*/ 327 h 327"/>
                <a:gd name="T32" fmla="*/ 326 w 652"/>
                <a:gd name="T33" fmla="*/ 327 h 327"/>
                <a:gd name="T34" fmla="*/ 344 w 652"/>
                <a:gd name="T35" fmla="*/ 323 h 327"/>
                <a:gd name="T36" fmla="*/ 365 w 652"/>
                <a:gd name="T37" fmla="*/ 314 h 327"/>
                <a:gd name="T38" fmla="*/ 384 w 652"/>
                <a:gd name="T39" fmla="*/ 302 h 327"/>
                <a:gd name="T40" fmla="*/ 404 w 652"/>
                <a:gd name="T41" fmla="*/ 288 h 327"/>
                <a:gd name="T42" fmla="*/ 414 w 652"/>
                <a:gd name="T43" fmla="*/ 281 h 327"/>
                <a:gd name="T44" fmla="*/ 419 w 652"/>
                <a:gd name="T45" fmla="*/ 277 h 327"/>
                <a:gd name="T46" fmla="*/ 456 w 652"/>
                <a:gd name="T47" fmla="*/ 251 h 327"/>
                <a:gd name="T48" fmla="*/ 590 w 652"/>
                <a:gd name="T49" fmla="*/ 158 h 327"/>
                <a:gd name="T50" fmla="*/ 634 w 652"/>
                <a:gd name="T51" fmla="*/ 114 h 327"/>
                <a:gd name="T52" fmla="*/ 652 w 652"/>
                <a:gd name="T53" fmla="*/ 59 h 327"/>
                <a:gd name="T54" fmla="*/ 635 w 652"/>
                <a:gd name="T55" fmla="*/ 17 h 327"/>
                <a:gd name="T56" fmla="*/ 594 w 652"/>
                <a:gd name="T57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2" h="327">
                  <a:moveTo>
                    <a:pt x="594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39" y="0"/>
                    <a:pt x="25" y="7"/>
                    <a:pt x="15" y="19"/>
                  </a:cubicBezTo>
                  <a:cubicBezTo>
                    <a:pt x="5" y="32"/>
                    <a:pt x="0" y="48"/>
                    <a:pt x="0" y="67"/>
                  </a:cubicBezTo>
                  <a:cubicBezTo>
                    <a:pt x="0" y="82"/>
                    <a:pt x="6" y="98"/>
                    <a:pt x="20" y="116"/>
                  </a:cubicBezTo>
                  <a:cubicBezTo>
                    <a:pt x="33" y="134"/>
                    <a:pt x="47" y="148"/>
                    <a:pt x="62" y="158"/>
                  </a:cubicBezTo>
                  <a:cubicBezTo>
                    <a:pt x="70" y="164"/>
                    <a:pt x="95" y="182"/>
                    <a:pt x="137" y="210"/>
                  </a:cubicBezTo>
                  <a:cubicBezTo>
                    <a:pt x="159" y="226"/>
                    <a:pt x="179" y="239"/>
                    <a:pt x="195" y="251"/>
                  </a:cubicBezTo>
                  <a:cubicBezTo>
                    <a:pt x="210" y="261"/>
                    <a:pt x="222" y="270"/>
                    <a:pt x="232" y="277"/>
                  </a:cubicBezTo>
                  <a:cubicBezTo>
                    <a:pt x="233" y="278"/>
                    <a:pt x="235" y="279"/>
                    <a:pt x="238" y="281"/>
                  </a:cubicBezTo>
                  <a:cubicBezTo>
                    <a:pt x="240" y="283"/>
                    <a:pt x="244" y="285"/>
                    <a:pt x="248" y="288"/>
                  </a:cubicBezTo>
                  <a:cubicBezTo>
                    <a:pt x="256" y="294"/>
                    <a:pt x="262" y="298"/>
                    <a:pt x="267" y="302"/>
                  </a:cubicBezTo>
                  <a:cubicBezTo>
                    <a:pt x="273" y="305"/>
                    <a:pt x="279" y="309"/>
                    <a:pt x="286" y="314"/>
                  </a:cubicBezTo>
                  <a:cubicBezTo>
                    <a:pt x="294" y="318"/>
                    <a:pt x="301" y="321"/>
                    <a:pt x="307" y="323"/>
                  </a:cubicBezTo>
                  <a:cubicBezTo>
                    <a:pt x="314" y="326"/>
                    <a:pt x="320" y="327"/>
                    <a:pt x="325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32" y="327"/>
                    <a:pt x="338" y="326"/>
                    <a:pt x="344" y="323"/>
                  </a:cubicBezTo>
                  <a:cubicBezTo>
                    <a:pt x="351" y="321"/>
                    <a:pt x="358" y="318"/>
                    <a:pt x="365" y="314"/>
                  </a:cubicBezTo>
                  <a:cubicBezTo>
                    <a:pt x="373" y="309"/>
                    <a:pt x="379" y="305"/>
                    <a:pt x="384" y="302"/>
                  </a:cubicBezTo>
                  <a:cubicBezTo>
                    <a:pt x="389" y="298"/>
                    <a:pt x="396" y="294"/>
                    <a:pt x="404" y="288"/>
                  </a:cubicBezTo>
                  <a:cubicBezTo>
                    <a:pt x="408" y="285"/>
                    <a:pt x="411" y="283"/>
                    <a:pt x="414" y="281"/>
                  </a:cubicBezTo>
                  <a:cubicBezTo>
                    <a:pt x="416" y="279"/>
                    <a:pt x="418" y="278"/>
                    <a:pt x="419" y="277"/>
                  </a:cubicBezTo>
                  <a:cubicBezTo>
                    <a:pt x="427" y="271"/>
                    <a:pt x="440" y="263"/>
                    <a:pt x="456" y="251"/>
                  </a:cubicBezTo>
                  <a:cubicBezTo>
                    <a:pt x="486" y="230"/>
                    <a:pt x="531" y="199"/>
                    <a:pt x="590" y="158"/>
                  </a:cubicBezTo>
                  <a:cubicBezTo>
                    <a:pt x="608" y="146"/>
                    <a:pt x="622" y="131"/>
                    <a:pt x="634" y="114"/>
                  </a:cubicBezTo>
                  <a:cubicBezTo>
                    <a:pt x="646" y="96"/>
                    <a:pt x="652" y="78"/>
                    <a:pt x="652" y="59"/>
                  </a:cubicBezTo>
                  <a:cubicBezTo>
                    <a:pt x="652" y="43"/>
                    <a:pt x="646" y="29"/>
                    <a:pt x="635" y="17"/>
                  </a:cubicBezTo>
                  <a:cubicBezTo>
                    <a:pt x="623" y="6"/>
                    <a:pt x="610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</p:grpSp>
      <p:sp>
        <p:nvSpPr>
          <p:cNvPr id="45" name="Oval 44"/>
          <p:cNvSpPr/>
          <p:nvPr userDrawn="1"/>
        </p:nvSpPr>
        <p:spPr>
          <a:xfrm>
            <a:off x="2511642" y="2993861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2192215" y="1948596"/>
            <a:ext cx="0" cy="3001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950390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2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73426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73426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0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77849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48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5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1848728"/>
            <a:ext cx="657856" cy="657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976077"/>
            <a:ext cx="657856" cy="65785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1948596"/>
            <a:ext cx="657856" cy="657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3789752"/>
            <a:ext cx="657856" cy="657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2869174"/>
            <a:ext cx="657856" cy="657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4751063"/>
            <a:ext cx="657856" cy="657856"/>
          </a:xfrm>
          <a:prstGeom prst="rect">
            <a:avLst/>
          </a:prstGeom>
        </p:spPr>
      </p:pic>
      <p:sp>
        <p:nvSpPr>
          <p:cNvPr id="24" name="Text Placeholder 11"/>
          <p:cNvSpPr txBox="1">
            <a:spLocks/>
          </p:cNvSpPr>
          <p:nvPr userDrawn="1"/>
        </p:nvSpPr>
        <p:spPr>
          <a:xfrm>
            <a:off x="3581277" y="2083279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Facebook</a:t>
            </a:r>
          </a:p>
        </p:txBody>
      </p:sp>
      <p:sp>
        <p:nvSpPr>
          <p:cNvPr id="25" name="Text Placeholder 11"/>
          <p:cNvSpPr txBox="1">
            <a:spLocks/>
          </p:cNvSpPr>
          <p:nvPr userDrawn="1"/>
        </p:nvSpPr>
        <p:spPr>
          <a:xfrm>
            <a:off x="3581277" y="3011835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@Twitter</a:t>
            </a:r>
          </a:p>
        </p:txBody>
      </p:sp>
      <p:sp>
        <p:nvSpPr>
          <p:cNvPr id="26" name="Text Placeholder 11"/>
          <p:cNvSpPr txBox="1">
            <a:spLocks/>
          </p:cNvSpPr>
          <p:nvPr userDrawn="1"/>
        </p:nvSpPr>
        <p:spPr>
          <a:xfrm>
            <a:off x="3581277" y="3932413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@Instagram</a:t>
            </a:r>
          </a:p>
        </p:txBody>
      </p:sp>
      <p:sp>
        <p:nvSpPr>
          <p:cNvPr id="27" name="Text Placeholder 11"/>
          <p:cNvSpPr txBox="1">
            <a:spLocks/>
          </p:cNvSpPr>
          <p:nvPr userDrawn="1"/>
        </p:nvSpPr>
        <p:spPr>
          <a:xfrm>
            <a:off x="3581277" y="4893724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YouTube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192215" y="1948596"/>
            <a:ext cx="0" cy="3600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30938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sp>
        <p:nvSpPr>
          <p:cNvPr id="33" name="Text Placeholder 11"/>
          <p:cNvSpPr txBox="1">
            <a:spLocks/>
          </p:cNvSpPr>
          <p:nvPr userDrawn="1"/>
        </p:nvSpPr>
        <p:spPr>
          <a:xfrm>
            <a:off x="3438360" y="2032618"/>
            <a:ext cx="3943556" cy="683638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800 Drillfield Drive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Blacksburg, VA 24060</a:t>
            </a:r>
          </a:p>
        </p:txBody>
      </p:sp>
      <p:sp>
        <p:nvSpPr>
          <p:cNvPr id="34" name="Text Placeholder 11"/>
          <p:cNvSpPr txBox="1">
            <a:spLocks/>
          </p:cNvSpPr>
          <p:nvPr userDrawn="1"/>
        </p:nvSpPr>
        <p:spPr>
          <a:xfrm>
            <a:off x="3438360" y="318641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email@vt.edu</a:t>
            </a:r>
          </a:p>
        </p:txBody>
      </p:sp>
      <p:sp>
        <p:nvSpPr>
          <p:cNvPr id="35" name="Text Placeholder 11"/>
          <p:cNvSpPr txBox="1">
            <a:spLocks/>
          </p:cNvSpPr>
          <p:nvPr userDrawn="1"/>
        </p:nvSpPr>
        <p:spPr>
          <a:xfrm>
            <a:off x="3438360" y="418595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(540) 231-0000</a:t>
            </a:r>
          </a:p>
        </p:txBody>
      </p:sp>
      <p:sp>
        <p:nvSpPr>
          <p:cNvPr id="36" name="Freeform 171"/>
          <p:cNvSpPr>
            <a:spLocks noEditPoints="1"/>
          </p:cNvSpPr>
          <p:nvPr userDrawn="1"/>
        </p:nvSpPr>
        <p:spPr bwMode="auto">
          <a:xfrm>
            <a:off x="2757277" y="2131488"/>
            <a:ext cx="331167" cy="492071"/>
          </a:xfrm>
          <a:custGeom>
            <a:avLst/>
            <a:gdLst>
              <a:gd name="T0" fmla="*/ 228 w 267"/>
              <a:gd name="T1" fmla="*/ 39 h 400"/>
              <a:gd name="T2" fmla="*/ 133 w 267"/>
              <a:gd name="T3" fmla="*/ 0 h 400"/>
              <a:gd name="T4" fmla="*/ 39 w 267"/>
              <a:gd name="T5" fmla="*/ 39 h 400"/>
              <a:gd name="T6" fmla="*/ 0 w 267"/>
              <a:gd name="T7" fmla="*/ 133 h 400"/>
              <a:gd name="T8" fmla="*/ 9 w 267"/>
              <a:gd name="T9" fmla="*/ 180 h 400"/>
              <a:gd name="T10" fmla="*/ 104 w 267"/>
              <a:gd name="T11" fmla="*/ 382 h 400"/>
              <a:gd name="T12" fmla="*/ 116 w 267"/>
              <a:gd name="T13" fmla="*/ 395 h 400"/>
              <a:gd name="T14" fmla="*/ 133 w 267"/>
              <a:gd name="T15" fmla="*/ 400 h 400"/>
              <a:gd name="T16" fmla="*/ 151 w 267"/>
              <a:gd name="T17" fmla="*/ 395 h 400"/>
              <a:gd name="T18" fmla="*/ 163 w 267"/>
              <a:gd name="T19" fmla="*/ 382 h 400"/>
              <a:gd name="T20" fmla="*/ 258 w 267"/>
              <a:gd name="T21" fmla="*/ 180 h 400"/>
              <a:gd name="T22" fmla="*/ 267 w 267"/>
              <a:gd name="T23" fmla="*/ 133 h 400"/>
              <a:gd name="T24" fmla="*/ 228 w 267"/>
              <a:gd name="T25" fmla="*/ 39 h 400"/>
              <a:gd name="T26" fmla="*/ 181 w 267"/>
              <a:gd name="T27" fmla="*/ 181 h 400"/>
              <a:gd name="T28" fmla="*/ 133 w 267"/>
              <a:gd name="T29" fmla="*/ 200 h 400"/>
              <a:gd name="T30" fmla="*/ 86 w 267"/>
              <a:gd name="T31" fmla="*/ 181 h 400"/>
              <a:gd name="T32" fmla="*/ 67 w 267"/>
              <a:gd name="T33" fmla="*/ 133 h 400"/>
              <a:gd name="T34" fmla="*/ 86 w 267"/>
              <a:gd name="T35" fmla="*/ 86 h 400"/>
              <a:gd name="T36" fmla="*/ 133 w 267"/>
              <a:gd name="T37" fmla="*/ 67 h 400"/>
              <a:gd name="T38" fmla="*/ 181 w 267"/>
              <a:gd name="T39" fmla="*/ 86 h 400"/>
              <a:gd name="T40" fmla="*/ 200 w 267"/>
              <a:gd name="T41" fmla="*/ 133 h 400"/>
              <a:gd name="T42" fmla="*/ 181 w 267"/>
              <a:gd name="T43" fmla="*/ 181 h 400"/>
              <a:gd name="T44" fmla="*/ 181 w 267"/>
              <a:gd name="T45" fmla="*/ 181 h 400"/>
              <a:gd name="T46" fmla="*/ 181 w 267"/>
              <a:gd name="T47" fmla="*/ 18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7" h="400">
                <a:moveTo>
                  <a:pt x="228" y="39"/>
                </a:moveTo>
                <a:cubicBezTo>
                  <a:pt x="202" y="13"/>
                  <a:pt x="170" y="0"/>
                  <a:pt x="133" y="0"/>
                </a:cubicBezTo>
                <a:cubicBezTo>
                  <a:pt x="97" y="0"/>
                  <a:pt x="65" y="13"/>
                  <a:pt x="39" y="39"/>
                </a:cubicBezTo>
                <a:cubicBezTo>
                  <a:pt x="13" y="65"/>
                  <a:pt x="0" y="97"/>
                  <a:pt x="0" y="133"/>
                </a:cubicBezTo>
                <a:cubicBezTo>
                  <a:pt x="0" y="152"/>
                  <a:pt x="3" y="168"/>
                  <a:pt x="9" y="180"/>
                </a:cubicBezTo>
                <a:cubicBezTo>
                  <a:pt x="104" y="382"/>
                  <a:pt x="104" y="382"/>
                  <a:pt x="104" y="382"/>
                </a:cubicBezTo>
                <a:cubicBezTo>
                  <a:pt x="106" y="388"/>
                  <a:pt x="110" y="392"/>
                  <a:pt x="116" y="395"/>
                </a:cubicBezTo>
                <a:cubicBezTo>
                  <a:pt x="121" y="399"/>
                  <a:pt x="127" y="400"/>
                  <a:pt x="133" y="400"/>
                </a:cubicBezTo>
                <a:cubicBezTo>
                  <a:pt x="140" y="400"/>
                  <a:pt x="146" y="399"/>
                  <a:pt x="151" y="395"/>
                </a:cubicBezTo>
                <a:cubicBezTo>
                  <a:pt x="157" y="392"/>
                  <a:pt x="161" y="388"/>
                  <a:pt x="163" y="382"/>
                </a:cubicBezTo>
                <a:cubicBezTo>
                  <a:pt x="258" y="180"/>
                  <a:pt x="258" y="180"/>
                  <a:pt x="258" y="180"/>
                </a:cubicBezTo>
                <a:cubicBezTo>
                  <a:pt x="264" y="168"/>
                  <a:pt x="267" y="152"/>
                  <a:pt x="267" y="133"/>
                </a:cubicBezTo>
                <a:cubicBezTo>
                  <a:pt x="267" y="97"/>
                  <a:pt x="254" y="65"/>
                  <a:pt x="228" y="39"/>
                </a:cubicBezTo>
                <a:close/>
                <a:moveTo>
                  <a:pt x="181" y="181"/>
                </a:moveTo>
                <a:cubicBezTo>
                  <a:pt x="168" y="194"/>
                  <a:pt x="152" y="200"/>
                  <a:pt x="133" y="200"/>
                </a:cubicBezTo>
                <a:cubicBezTo>
                  <a:pt x="115" y="200"/>
                  <a:pt x="99" y="194"/>
                  <a:pt x="86" y="181"/>
                </a:cubicBezTo>
                <a:cubicBezTo>
                  <a:pt x="73" y="168"/>
                  <a:pt x="67" y="152"/>
                  <a:pt x="67" y="133"/>
                </a:cubicBezTo>
                <a:cubicBezTo>
                  <a:pt x="67" y="115"/>
                  <a:pt x="73" y="99"/>
                  <a:pt x="86" y="86"/>
                </a:cubicBezTo>
                <a:cubicBezTo>
                  <a:pt x="99" y="73"/>
                  <a:pt x="115" y="67"/>
                  <a:pt x="133" y="67"/>
                </a:cubicBezTo>
                <a:cubicBezTo>
                  <a:pt x="152" y="67"/>
                  <a:pt x="168" y="73"/>
                  <a:pt x="181" y="86"/>
                </a:cubicBezTo>
                <a:cubicBezTo>
                  <a:pt x="194" y="99"/>
                  <a:pt x="200" y="115"/>
                  <a:pt x="200" y="133"/>
                </a:cubicBezTo>
                <a:cubicBezTo>
                  <a:pt x="200" y="152"/>
                  <a:pt x="194" y="168"/>
                  <a:pt x="181" y="181"/>
                </a:cubicBezTo>
                <a:close/>
                <a:moveTo>
                  <a:pt x="181" y="181"/>
                </a:moveTo>
                <a:cubicBezTo>
                  <a:pt x="181" y="181"/>
                  <a:pt x="181" y="181"/>
                  <a:pt x="181" y="18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2511642" y="195768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8" name="Freeform 37"/>
          <p:cNvSpPr>
            <a:spLocks/>
          </p:cNvSpPr>
          <p:nvPr userDrawn="1"/>
        </p:nvSpPr>
        <p:spPr bwMode="auto">
          <a:xfrm>
            <a:off x="2741218" y="4179684"/>
            <a:ext cx="398358" cy="399055"/>
          </a:xfrm>
          <a:custGeom>
            <a:avLst/>
            <a:gdLst>
              <a:gd name="T0" fmla="*/ 676 w 697"/>
              <a:gd name="T1" fmla="*/ 542 h 699"/>
              <a:gd name="T2" fmla="*/ 571 w 697"/>
              <a:gd name="T3" fmla="*/ 437 h 699"/>
              <a:gd name="T4" fmla="*/ 494 w 697"/>
              <a:gd name="T5" fmla="*/ 439 h 699"/>
              <a:gd name="T6" fmla="*/ 441 w 697"/>
              <a:gd name="T7" fmla="*/ 492 h 699"/>
              <a:gd name="T8" fmla="*/ 431 w 697"/>
              <a:gd name="T9" fmla="*/ 486 h 699"/>
              <a:gd name="T10" fmla="*/ 304 w 697"/>
              <a:gd name="T11" fmla="*/ 394 h 699"/>
              <a:gd name="T12" fmla="*/ 211 w 697"/>
              <a:gd name="T13" fmla="*/ 266 h 699"/>
              <a:gd name="T14" fmla="*/ 206 w 697"/>
              <a:gd name="T15" fmla="*/ 256 h 699"/>
              <a:gd name="T16" fmla="*/ 241 w 697"/>
              <a:gd name="T17" fmla="*/ 221 h 699"/>
              <a:gd name="T18" fmla="*/ 259 w 697"/>
              <a:gd name="T19" fmla="*/ 203 h 699"/>
              <a:gd name="T20" fmla="*/ 260 w 697"/>
              <a:gd name="T21" fmla="*/ 126 h 699"/>
              <a:gd name="T22" fmla="*/ 155 w 697"/>
              <a:gd name="T23" fmla="*/ 21 h 699"/>
              <a:gd name="T24" fmla="*/ 78 w 697"/>
              <a:gd name="T25" fmla="*/ 23 h 699"/>
              <a:gd name="T26" fmla="*/ 48 w 697"/>
              <a:gd name="T27" fmla="*/ 52 h 699"/>
              <a:gd name="T28" fmla="*/ 49 w 697"/>
              <a:gd name="T29" fmla="*/ 53 h 699"/>
              <a:gd name="T30" fmla="*/ 25 w 697"/>
              <a:gd name="T31" fmla="*/ 96 h 699"/>
              <a:gd name="T32" fmla="*/ 14 w 697"/>
              <a:gd name="T33" fmla="*/ 140 h 699"/>
              <a:gd name="T34" fmla="*/ 195 w 697"/>
              <a:gd name="T35" fmla="*/ 502 h 699"/>
              <a:gd name="T36" fmla="*/ 558 w 697"/>
              <a:gd name="T37" fmla="*/ 683 h 699"/>
              <a:gd name="T38" fmla="*/ 601 w 697"/>
              <a:gd name="T39" fmla="*/ 672 h 699"/>
              <a:gd name="T40" fmla="*/ 644 w 697"/>
              <a:gd name="T41" fmla="*/ 648 h 699"/>
              <a:gd name="T42" fmla="*/ 645 w 697"/>
              <a:gd name="T43" fmla="*/ 649 h 699"/>
              <a:gd name="T44" fmla="*/ 675 w 697"/>
              <a:gd name="T45" fmla="*/ 619 h 699"/>
              <a:gd name="T46" fmla="*/ 676 w 697"/>
              <a:gd name="T47" fmla="*/ 542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97" h="699">
                <a:moveTo>
                  <a:pt x="676" y="542"/>
                </a:moveTo>
                <a:cubicBezTo>
                  <a:pt x="571" y="437"/>
                  <a:pt x="571" y="437"/>
                  <a:pt x="571" y="437"/>
                </a:cubicBezTo>
                <a:cubicBezTo>
                  <a:pt x="550" y="416"/>
                  <a:pt x="516" y="417"/>
                  <a:pt x="494" y="439"/>
                </a:cubicBezTo>
                <a:cubicBezTo>
                  <a:pt x="441" y="492"/>
                  <a:pt x="441" y="492"/>
                  <a:pt x="441" y="492"/>
                </a:cubicBezTo>
                <a:cubicBezTo>
                  <a:pt x="438" y="490"/>
                  <a:pt x="434" y="488"/>
                  <a:pt x="431" y="486"/>
                </a:cubicBezTo>
                <a:cubicBezTo>
                  <a:pt x="397" y="467"/>
                  <a:pt x="352" y="442"/>
                  <a:pt x="304" y="394"/>
                </a:cubicBezTo>
                <a:cubicBezTo>
                  <a:pt x="255" y="346"/>
                  <a:pt x="230" y="300"/>
                  <a:pt x="211" y="266"/>
                </a:cubicBezTo>
                <a:cubicBezTo>
                  <a:pt x="209" y="263"/>
                  <a:pt x="208" y="259"/>
                  <a:pt x="206" y="256"/>
                </a:cubicBezTo>
                <a:cubicBezTo>
                  <a:pt x="241" y="221"/>
                  <a:pt x="241" y="221"/>
                  <a:pt x="241" y="221"/>
                </a:cubicBezTo>
                <a:cubicBezTo>
                  <a:pt x="259" y="203"/>
                  <a:pt x="259" y="203"/>
                  <a:pt x="259" y="203"/>
                </a:cubicBezTo>
                <a:cubicBezTo>
                  <a:pt x="280" y="182"/>
                  <a:pt x="281" y="147"/>
                  <a:pt x="260" y="126"/>
                </a:cubicBezTo>
                <a:cubicBezTo>
                  <a:pt x="155" y="21"/>
                  <a:pt x="155" y="21"/>
                  <a:pt x="155" y="21"/>
                </a:cubicBezTo>
                <a:cubicBezTo>
                  <a:pt x="134" y="0"/>
                  <a:pt x="100" y="1"/>
                  <a:pt x="78" y="23"/>
                </a:cubicBezTo>
                <a:cubicBezTo>
                  <a:pt x="48" y="52"/>
                  <a:pt x="48" y="52"/>
                  <a:pt x="48" y="52"/>
                </a:cubicBezTo>
                <a:cubicBezTo>
                  <a:pt x="49" y="53"/>
                  <a:pt x="49" y="53"/>
                  <a:pt x="49" y="53"/>
                </a:cubicBezTo>
                <a:cubicBezTo>
                  <a:pt x="39" y="66"/>
                  <a:pt x="31" y="81"/>
                  <a:pt x="25" y="96"/>
                </a:cubicBezTo>
                <a:cubicBezTo>
                  <a:pt x="19" y="111"/>
                  <a:pt x="16" y="126"/>
                  <a:pt x="14" y="140"/>
                </a:cubicBezTo>
                <a:cubicBezTo>
                  <a:pt x="0" y="255"/>
                  <a:pt x="53" y="360"/>
                  <a:pt x="195" y="502"/>
                </a:cubicBezTo>
                <a:cubicBezTo>
                  <a:pt x="392" y="699"/>
                  <a:pt x="551" y="684"/>
                  <a:pt x="558" y="683"/>
                </a:cubicBezTo>
                <a:cubicBezTo>
                  <a:pt x="572" y="682"/>
                  <a:pt x="587" y="678"/>
                  <a:pt x="601" y="672"/>
                </a:cubicBezTo>
                <a:cubicBezTo>
                  <a:pt x="617" y="666"/>
                  <a:pt x="631" y="658"/>
                  <a:pt x="644" y="648"/>
                </a:cubicBezTo>
                <a:cubicBezTo>
                  <a:pt x="645" y="649"/>
                  <a:pt x="645" y="649"/>
                  <a:pt x="645" y="649"/>
                </a:cubicBezTo>
                <a:cubicBezTo>
                  <a:pt x="675" y="619"/>
                  <a:pt x="675" y="619"/>
                  <a:pt x="675" y="619"/>
                </a:cubicBezTo>
                <a:cubicBezTo>
                  <a:pt x="696" y="598"/>
                  <a:pt x="697" y="563"/>
                  <a:pt x="676" y="5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2514384" y="396195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2682142" y="3222178"/>
            <a:ext cx="485868" cy="362266"/>
            <a:chOff x="7369603" y="5046774"/>
            <a:chExt cx="270571" cy="201739"/>
          </a:xfrm>
          <a:solidFill>
            <a:schemeClr val="bg1"/>
          </a:solidFill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382202" y="5168981"/>
              <a:ext cx="243929" cy="79532"/>
            </a:xfrm>
            <a:custGeom>
              <a:avLst/>
              <a:gdLst>
                <a:gd name="T0" fmla="*/ 574 w 612"/>
                <a:gd name="T1" fmla="*/ 200 h 200"/>
                <a:gd name="T2" fmla="*/ 612 w 612"/>
                <a:gd name="T3" fmla="*/ 185 h 200"/>
                <a:gd name="T4" fmla="*/ 427 w 612"/>
                <a:gd name="T5" fmla="*/ 0 h 200"/>
                <a:gd name="T6" fmla="*/ 414 w 612"/>
                <a:gd name="T7" fmla="*/ 9 h 200"/>
                <a:gd name="T8" fmla="*/ 381 w 612"/>
                <a:gd name="T9" fmla="*/ 33 h 200"/>
                <a:gd name="T10" fmla="*/ 346 w 612"/>
                <a:gd name="T11" fmla="*/ 51 h 200"/>
                <a:gd name="T12" fmla="*/ 306 w 612"/>
                <a:gd name="T13" fmla="*/ 60 h 200"/>
                <a:gd name="T14" fmla="*/ 306 w 612"/>
                <a:gd name="T15" fmla="*/ 60 h 200"/>
                <a:gd name="T16" fmla="*/ 305 w 612"/>
                <a:gd name="T17" fmla="*/ 60 h 200"/>
                <a:gd name="T18" fmla="*/ 265 w 612"/>
                <a:gd name="T19" fmla="*/ 51 h 200"/>
                <a:gd name="T20" fmla="*/ 231 w 612"/>
                <a:gd name="T21" fmla="*/ 33 h 200"/>
                <a:gd name="T22" fmla="*/ 197 w 612"/>
                <a:gd name="T23" fmla="*/ 9 h 200"/>
                <a:gd name="T24" fmla="*/ 185 w 612"/>
                <a:gd name="T25" fmla="*/ 0 h 200"/>
                <a:gd name="T26" fmla="*/ 0 w 612"/>
                <a:gd name="T27" fmla="*/ 185 h 200"/>
                <a:gd name="T28" fmla="*/ 38 w 612"/>
                <a:gd name="T29" fmla="*/ 200 h 200"/>
                <a:gd name="T30" fmla="*/ 574 w 612"/>
                <a:gd name="T3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2" h="200">
                  <a:moveTo>
                    <a:pt x="574" y="200"/>
                  </a:moveTo>
                  <a:cubicBezTo>
                    <a:pt x="588" y="200"/>
                    <a:pt x="601" y="195"/>
                    <a:pt x="612" y="185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23" y="3"/>
                    <a:pt x="418" y="7"/>
                    <a:pt x="414" y="9"/>
                  </a:cubicBezTo>
                  <a:cubicBezTo>
                    <a:pt x="400" y="20"/>
                    <a:pt x="389" y="28"/>
                    <a:pt x="381" y="33"/>
                  </a:cubicBezTo>
                  <a:cubicBezTo>
                    <a:pt x="372" y="39"/>
                    <a:pt x="361" y="45"/>
                    <a:pt x="346" y="51"/>
                  </a:cubicBezTo>
                  <a:cubicBezTo>
                    <a:pt x="332" y="57"/>
                    <a:pt x="319" y="60"/>
                    <a:pt x="306" y="60"/>
                  </a:cubicBezTo>
                  <a:cubicBezTo>
                    <a:pt x="306" y="60"/>
                    <a:pt x="306" y="60"/>
                    <a:pt x="306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293" y="60"/>
                    <a:pt x="280" y="57"/>
                    <a:pt x="265" y="51"/>
                  </a:cubicBezTo>
                  <a:cubicBezTo>
                    <a:pt x="251" y="45"/>
                    <a:pt x="240" y="39"/>
                    <a:pt x="231" y="33"/>
                  </a:cubicBezTo>
                  <a:cubicBezTo>
                    <a:pt x="222" y="28"/>
                    <a:pt x="211" y="20"/>
                    <a:pt x="197" y="9"/>
                  </a:cubicBezTo>
                  <a:cubicBezTo>
                    <a:pt x="193" y="7"/>
                    <a:pt x="189" y="4"/>
                    <a:pt x="185" y="0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10" y="195"/>
                    <a:pt x="23" y="200"/>
                    <a:pt x="38" y="200"/>
                  </a:cubicBezTo>
                  <a:lnTo>
                    <a:pt x="574" y="20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369603" y="5109817"/>
              <a:ext cx="64983" cy="112023"/>
            </a:xfrm>
            <a:custGeom>
              <a:avLst/>
              <a:gdLst>
                <a:gd name="T0" fmla="*/ 37 w 163"/>
                <a:gd name="T1" fmla="*/ 32 h 281"/>
                <a:gd name="T2" fmla="*/ 0 w 163"/>
                <a:gd name="T3" fmla="*/ 0 h 281"/>
                <a:gd name="T4" fmla="*/ 0 w 163"/>
                <a:gd name="T5" fmla="*/ 281 h 281"/>
                <a:gd name="T6" fmla="*/ 163 w 163"/>
                <a:gd name="T7" fmla="*/ 119 h 281"/>
                <a:gd name="T8" fmla="*/ 37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37" y="32"/>
                  </a:moveTo>
                  <a:cubicBezTo>
                    <a:pt x="23" y="23"/>
                    <a:pt x="11" y="12"/>
                    <a:pt x="0" y="0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30" y="96"/>
                    <a:pt x="88" y="67"/>
                    <a:pt x="37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7575191" y="5109817"/>
              <a:ext cx="64983" cy="112023"/>
            </a:xfrm>
            <a:custGeom>
              <a:avLst/>
              <a:gdLst>
                <a:gd name="T0" fmla="*/ 126 w 163"/>
                <a:gd name="T1" fmla="*/ 32 h 281"/>
                <a:gd name="T2" fmla="*/ 0 w 163"/>
                <a:gd name="T3" fmla="*/ 119 h 281"/>
                <a:gd name="T4" fmla="*/ 163 w 163"/>
                <a:gd name="T5" fmla="*/ 281 h 281"/>
                <a:gd name="T6" fmla="*/ 163 w 163"/>
                <a:gd name="T7" fmla="*/ 0 h 281"/>
                <a:gd name="T8" fmla="*/ 126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126" y="32"/>
                  </a:moveTo>
                  <a:cubicBezTo>
                    <a:pt x="77" y="65"/>
                    <a:pt x="34" y="94"/>
                    <a:pt x="0" y="119"/>
                  </a:cubicBezTo>
                  <a:cubicBezTo>
                    <a:pt x="163" y="281"/>
                    <a:pt x="163" y="281"/>
                    <a:pt x="163" y="281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52" y="12"/>
                    <a:pt x="140" y="22"/>
                    <a:pt x="126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7374443" y="5046774"/>
              <a:ext cx="259932" cy="130451"/>
            </a:xfrm>
            <a:custGeom>
              <a:avLst/>
              <a:gdLst>
                <a:gd name="T0" fmla="*/ 594 w 652"/>
                <a:gd name="T1" fmla="*/ 0 h 327"/>
                <a:gd name="T2" fmla="*/ 58 w 652"/>
                <a:gd name="T3" fmla="*/ 0 h 327"/>
                <a:gd name="T4" fmla="*/ 15 w 652"/>
                <a:gd name="T5" fmla="*/ 19 h 327"/>
                <a:gd name="T6" fmla="*/ 0 w 652"/>
                <a:gd name="T7" fmla="*/ 67 h 327"/>
                <a:gd name="T8" fmla="*/ 20 w 652"/>
                <a:gd name="T9" fmla="*/ 116 h 327"/>
                <a:gd name="T10" fmla="*/ 62 w 652"/>
                <a:gd name="T11" fmla="*/ 158 h 327"/>
                <a:gd name="T12" fmla="*/ 137 w 652"/>
                <a:gd name="T13" fmla="*/ 210 h 327"/>
                <a:gd name="T14" fmla="*/ 195 w 652"/>
                <a:gd name="T15" fmla="*/ 251 h 327"/>
                <a:gd name="T16" fmla="*/ 232 w 652"/>
                <a:gd name="T17" fmla="*/ 277 h 327"/>
                <a:gd name="T18" fmla="*/ 238 w 652"/>
                <a:gd name="T19" fmla="*/ 281 h 327"/>
                <a:gd name="T20" fmla="*/ 248 w 652"/>
                <a:gd name="T21" fmla="*/ 288 h 327"/>
                <a:gd name="T22" fmla="*/ 267 w 652"/>
                <a:gd name="T23" fmla="*/ 302 h 327"/>
                <a:gd name="T24" fmla="*/ 286 w 652"/>
                <a:gd name="T25" fmla="*/ 314 h 327"/>
                <a:gd name="T26" fmla="*/ 307 w 652"/>
                <a:gd name="T27" fmla="*/ 323 h 327"/>
                <a:gd name="T28" fmla="*/ 325 w 652"/>
                <a:gd name="T29" fmla="*/ 327 h 327"/>
                <a:gd name="T30" fmla="*/ 326 w 652"/>
                <a:gd name="T31" fmla="*/ 327 h 327"/>
                <a:gd name="T32" fmla="*/ 326 w 652"/>
                <a:gd name="T33" fmla="*/ 327 h 327"/>
                <a:gd name="T34" fmla="*/ 344 w 652"/>
                <a:gd name="T35" fmla="*/ 323 h 327"/>
                <a:gd name="T36" fmla="*/ 365 w 652"/>
                <a:gd name="T37" fmla="*/ 314 h 327"/>
                <a:gd name="T38" fmla="*/ 384 w 652"/>
                <a:gd name="T39" fmla="*/ 302 h 327"/>
                <a:gd name="T40" fmla="*/ 404 w 652"/>
                <a:gd name="T41" fmla="*/ 288 h 327"/>
                <a:gd name="T42" fmla="*/ 414 w 652"/>
                <a:gd name="T43" fmla="*/ 281 h 327"/>
                <a:gd name="T44" fmla="*/ 419 w 652"/>
                <a:gd name="T45" fmla="*/ 277 h 327"/>
                <a:gd name="T46" fmla="*/ 456 w 652"/>
                <a:gd name="T47" fmla="*/ 251 h 327"/>
                <a:gd name="T48" fmla="*/ 590 w 652"/>
                <a:gd name="T49" fmla="*/ 158 h 327"/>
                <a:gd name="T50" fmla="*/ 634 w 652"/>
                <a:gd name="T51" fmla="*/ 114 h 327"/>
                <a:gd name="T52" fmla="*/ 652 w 652"/>
                <a:gd name="T53" fmla="*/ 59 h 327"/>
                <a:gd name="T54" fmla="*/ 635 w 652"/>
                <a:gd name="T55" fmla="*/ 17 h 327"/>
                <a:gd name="T56" fmla="*/ 594 w 652"/>
                <a:gd name="T57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2" h="327">
                  <a:moveTo>
                    <a:pt x="594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39" y="0"/>
                    <a:pt x="25" y="7"/>
                    <a:pt x="15" y="19"/>
                  </a:cubicBezTo>
                  <a:cubicBezTo>
                    <a:pt x="5" y="32"/>
                    <a:pt x="0" y="48"/>
                    <a:pt x="0" y="67"/>
                  </a:cubicBezTo>
                  <a:cubicBezTo>
                    <a:pt x="0" y="82"/>
                    <a:pt x="6" y="98"/>
                    <a:pt x="20" y="116"/>
                  </a:cubicBezTo>
                  <a:cubicBezTo>
                    <a:pt x="33" y="134"/>
                    <a:pt x="47" y="148"/>
                    <a:pt x="62" y="158"/>
                  </a:cubicBezTo>
                  <a:cubicBezTo>
                    <a:pt x="70" y="164"/>
                    <a:pt x="95" y="182"/>
                    <a:pt x="137" y="210"/>
                  </a:cubicBezTo>
                  <a:cubicBezTo>
                    <a:pt x="159" y="226"/>
                    <a:pt x="179" y="239"/>
                    <a:pt x="195" y="251"/>
                  </a:cubicBezTo>
                  <a:cubicBezTo>
                    <a:pt x="210" y="261"/>
                    <a:pt x="222" y="270"/>
                    <a:pt x="232" y="277"/>
                  </a:cubicBezTo>
                  <a:cubicBezTo>
                    <a:pt x="233" y="278"/>
                    <a:pt x="235" y="279"/>
                    <a:pt x="238" y="281"/>
                  </a:cubicBezTo>
                  <a:cubicBezTo>
                    <a:pt x="240" y="283"/>
                    <a:pt x="244" y="285"/>
                    <a:pt x="248" y="288"/>
                  </a:cubicBezTo>
                  <a:cubicBezTo>
                    <a:pt x="256" y="294"/>
                    <a:pt x="262" y="298"/>
                    <a:pt x="267" y="302"/>
                  </a:cubicBezTo>
                  <a:cubicBezTo>
                    <a:pt x="273" y="305"/>
                    <a:pt x="279" y="309"/>
                    <a:pt x="286" y="314"/>
                  </a:cubicBezTo>
                  <a:cubicBezTo>
                    <a:pt x="294" y="318"/>
                    <a:pt x="301" y="321"/>
                    <a:pt x="307" y="323"/>
                  </a:cubicBezTo>
                  <a:cubicBezTo>
                    <a:pt x="314" y="326"/>
                    <a:pt x="320" y="327"/>
                    <a:pt x="325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32" y="327"/>
                    <a:pt x="338" y="326"/>
                    <a:pt x="344" y="323"/>
                  </a:cubicBezTo>
                  <a:cubicBezTo>
                    <a:pt x="351" y="321"/>
                    <a:pt x="358" y="318"/>
                    <a:pt x="365" y="314"/>
                  </a:cubicBezTo>
                  <a:cubicBezTo>
                    <a:pt x="373" y="309"/>
                    <a:pt x="379" y="305"/>
                    <a:pt x="384" y="302"/>
                  </a:cubicBezTo>
                  <a:cubicBezTo>
                    <a:pt x="389" y="298"/>
                    <a:pt x="396" y="294"/>
                    <a:pt x="404" y="288"/>
                  </a:cubicBezTo>
                  <a:cubicBezTo>
                    <a:pt x="408" y="285"/>
                    <a:pt x="411" y="283"/>
                    <a:pt x="414" y="281"/>
                  </a:cubicBezTo>
                  <a:cubicBezTo>
                    <a:pt x="416" y="279"/>
                    <a:pt x="418" y="278"/>
                    <a:pt x="419" y="277"/>
                  </a:cubicBezTo>
                  <a:cubicBezTo>
                    <a:pt x="427" y="271"/>
                    <a:pt x="440" y="263"/>
                    <a:pt x="456" y="251"/>
                  </a:cubicBezTo>
                  <a:cubicBezTo>
                    <a:pt x="486" y="230"/>
                    <a:pt x="531" y="199"/>
                    <a:pt x="590" y="158"/>
                  </a:cubicBezTo>
                  <a:cubicBezTo>
                    <a:pt x="608" y="146"/>
                    <a:pt x="622" y="131"/>
                    <a:pt x="634" y="114"/>
                  </a:cubicBezTo>
                  <a:cubicBezTo>
                    <a:pt x="646" y="96"/>
                    <a:pt x="652" y="78"/>
                    <a:pt x="652" y="59"/>
                  </a:cubicBezTo>
                  <a:cubicBezTo>
                    <a:pt x="652" y="43"/>
                    <a:pt x="646" y="29"/>
                    <a:pt x="635" y="17"/>
                  </a:cubicBezTo>
                  <a:cubicBezTo>
                    <a:pt x="623" y="6"/>
                    <a:pt x="610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</p:grpSp>
      <p:sp>
        <p:nvSpPr>
          <p:cNvPr id="45" name="Oval 44"/>
          <p:cNvSpPr/>
          <p:nvPr userDrawn="1"/>
        </p:nvSpPr>
        <p:spPr>
          <a:xfrm>
            <a:off x="2511642" y="2993861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2192215" y="1948596"/>
            <a:ext cx="0" cy="3001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32913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0391" y="4272"/>
            <a:ext cx="113121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06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55843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22" y="4272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96617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22" y="4272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1305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0391" y="4272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56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0391" y="4272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4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5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7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14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96617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1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7487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7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8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9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0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3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96617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026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22" y="4272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rgbClr val="32323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6594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8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6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noFill/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9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73426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6119"/>
            <a:ext cx="10766001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noFill/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1848728"/>
            <a:ext cx="657856" cy="657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976077"/>
            <a:ext cx="657856" cy="65785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1948596"/>
            <a:ext cx="657856" cy="657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3789752"/>
            <a:ext cx="657856" cy="657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2869174"/>
            <a:ext cx="657856" cy="657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4751063"/>
            <a:ext cx="657856" cy="657856"/>
          </a:xfrm>
          <a:prstGeom prst="rect">
            <a:avLst/>
          </a:prstGeom>
        </p:spPr>
      </p:pic>
      <p:sp>
        <p:nvSpPr>
          <p:cNvPr id="24" name="Text Placeholder 11"/>
          <p:cNvSpPr txBox="1">
            <a:spLocks/>
          </p:cNvSpPr>
          <p:nvPr userDrawn="1"/>
        </p:nvSpPr>
        <p:spPr>
          <a:xfrm>
            <a:off x="3581277" y="2083279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Facebook</a:t>
            </a:r>
          </a:p>
        </p:txBody>
      </p:sp>
      <p:sp>
        <p:nvSpPr>
          <p:cNvPr id="25" name="Text Placeholder 11"/>
          <p:cNvSpPr txBox="1">
            <a:spLocks/>
          </p:cNvSpPr>
          <p:nvPr userDrawn="1"/>
        </p:nvSpPr>
        <p:spPr>
          <a:xfrm>
            <a:off x="3581277" y="3011835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@Twitter</a:t>
            </a:r>
          </a:p>
        </p:txBody>
      </p:sp>
      <p:sp>
        <p:nvSpPr>
          <p:cNvPr id="26" name="Text Placeholder 11"/>
          <p:cNvSpPr txBox="1">
            <a:spLocks/>
          </p:cNvSpPr>
          <p:nvPr userDrawn="1"/>
        </p:nvSpPr>
        <p:spPr>
          <a:xfrm>
            <a:off x="3581277" y="3932413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@Instagram</a:t>
            </a:r>
          </a:p>
        </p:txBody>
      </p:sp>
      <p:sp>
        <p:nvSpPr>
          <p:cNvPr id="27" name="Text Placeholder 11"/>
          <p:cNvSpPr txBox="1">
            <a:spLocks/>
          </p:cNvSpPr>
          <p:nvPr userDrawn="1"/>
        </p:nvSpPr>
        <p:spPr>
          <a:xfrm>
            <a:off x="3581277" y="4893724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YouTube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192215" y="1948596"/>
            <a:ext cx="0" cy="3600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343606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sp>
        <p:nvSpPr>
          <p:cNvPr id="33" name="Text Placeholder 11"/>
          <p:cNvSpPr txBox="1">
            <a:spLocks/>
          </p:cNvSpPr>
          <p:nvPr userDrawn="1"/>
        </p:nvSpPr>
        <p:spPr>
          <a:xfrm>
            <a:off x="3438360" y="2032618"/>
            <a:ext cx="3943556" cy="683638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800 Drillfield Drive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Blacksburg, VA 24060</a:t>
            </a:r>
          </a:p>
        </p:txBody>
      </p:sp>
      <p:sp>
        <p:nvSpPr>
          <p:cNvPr id="34" name="Text Placeholder 11"/>
          <p:cNvSpPr txBox="1">
            <a:spLocks/>
          </p:cNvSpPr>
          <p:nvPr userDrawn="1"/>
        </p:nvSpPr>
        <p:spPr>
          <a:xfrm>
            <a:off x="3438360" y="318641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email@vt.edu</a:t>
            </a:r>
          </a:p>
        </p:txBody>
      </p:sp>
      <p:sp>
        <p:nvSpPr>
          <p:cNvPr id="35" name="Text Placeholder 11"/>
          <p:cNvSpPr txBox="1">
            <a:spLocks/>
          </p:cNvSpPr>
          <p:nvPr userDrawn="1"/>
        </p:nvSpPr>
        <p:spPr>
          <a:xfrm>
            <a:off x="3438360" y="4185953"/>
            <a:ext cx="3943556" cy="4302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(540) 231-0000</a:t>
            </a:r>
          </a:p>
        </p:txBody>
      </p:sp>
      <p:sp>
        <p:nvSpPr>
          <p:cNvPr id="36" name="Freeform 171"/>
          <p:cNvSpPr>
            <a:spLocks noEditPoints="1"/>
          </p:cNvSpPr>
          <p:nvPr userDrawn="1"/>
        </p:nvSpPr>
        <p:spPr bwMode="auto">
          <a:xfrm>
            <a:off x="2757277" y="2131488"/>
            <a:ext cx="331167" cy="492071"/>
          </a:xfrm>
          <a:custGeom>
            <a:avLst/>
            <a:gdLst>
              <a:gd name="T0" fmla="*/ 228 w 267"/>
              <a:gd name="T1" fmla="*/ 39 h 400"/>
              <a:gd name="T2" fmla="*/ 133 w 267"/>
              <a:gd name="T3" fmla="*/ 0 h 400"/>
              <a:gd name="T4" fmla="*/ 39 w 267"/>
              <a:gd name="T5" fmla="*/ 39 h 400"/>
              <a:gd name="T6" fmla="*/ 0 w 267"/>
              <a:gd name="T7" fmla="*/ 133 h 400"/>
              <a:gd name="T8" fmla="*/ 9 w 267"/>
              <a:gd name="T9" fmla="*/ 180 h 400"/>
              <a:gd name="T10" fmla="*/ 104 w 267"/>
              <a:gd name="T11" fmla="*/ 382 h 400"/>
              <a:gd name="T12" fmla="*/ 116 w 267"/>
              <a:gd name="T13" fmla="*/ 395 h 400"/>
              <a:gd name="T14" fmla="*/ 133 w 267"/>
              <a:gd name="T15" fmla="*/ 400 h 400"/>
              <a:gd name="T16" fmla="*/ 151 w 267"/>
              <a:gd name="T17" fmla="*/ 395 h 400"/>
              <a:gd name="T18" fmla="*/ 163 w 267"/>
              <a:gd name="T19" fmla="*/ 382 h 400"/>
              <a:gd name="T20" fmla="*/ 258 w 267"/>
              <a:gd name="T21" fmla="*/ 180 h 400"/>
              <a:gd name="T22" fmla="*/ 267 w 267"/>
              <a:gd name="T23" fmla="*/ 133 h 400"/>
              <a:gd name="T24" fmla="*/ 228 w 267"/>
              <a:gd name="T25" fmla="*/ 39 h 400"/>
              <a:gd name="T26" fmla="*/ 181 w 267"/>
              <a:gd name="T27" fmla="*/ 181 h 400"/>
              <a:gd name="T28" fmla="*/ 133 w 267"/>
              <a:gd name="T29" fmla="*/ 200 h 400"/>
              <a:gd name="T30" fmla="*/ 86 w 267"/>
              <a:gd name="T31" fmla="*/ 181 h 400"/>
              <a:gd name="T32" fmla="*/ 67 w 267"/>
              <a:gd name="T33" fmla="*/ 133 h 400"/>
              <a:gd name="T34" fmla="*/ 86 w 267"/>
              <a:gd name="T35" fmla="*/ 86 h 400"/>
              <a:gd name="T36" fmla="*/ 133 w 267"/>
              <a:gd name="T37" fmla="*/ 67 h 400"/>
              <a:gd name="T38" fmla="*/ 181 w 267"/>
              <a:gd name="T39" fmla="*/ 86 h 400"/>
              <a:gd name="T40" fmla="*/ 200 w 267"/>
              <a:gd name="T41" fmla="*/ 133 h 400"/>
              <a:gd name="T42" fmla="*/ 181 w 267"/>
              <a:gd name="T43" fmla="*/ 181 h 400"/>
              <a:gd name="T44" fmla="*/ 181 w 267"/>
              <a:gd name="T45" fmla="*/ 181 h 400"/>
              <a:gd name="T46" fmla="*/ 181 w 267"/>
              <a:gd name="T47" fmla="*/ 18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7" h="400">
                <a:moveTo>
                  <a:pt x="228" y="39"/>
                </a:moveTo>
                <a:cubicBezTo>
                  <a:pt x="202" y="13"/>
                  <a:pt x="170" y="0"/>
                  <a:pt x="133" y="0"/>
                </a:cubicBezTo>
                <a:cubicBezTo>
                  <a:pt x="97" y="0"/>
                  <a:pt x="65" y="13"/>
                  <a:pt x="39" y="39"/>
                </a:cubicBezTo>
                <a:cubicBezTo>
                  <a:pt x="13" y="65"/>
                  <a:pt x="0" y="97"/>
                  <a:pt x="0" y="133"/>
                </a:cubicBezTo>
                <a:cubicBezTo>
                  <a:pt x="0" y="152"/>
                  <a:pt x="3" y="168"/>
                  <a:pt x="9" y="180"/>
                </a:cubicBezTo>
                <a:cubicBezTo>
                  <a:pt x="104" y="382"/>
                  <a:pt x="104" y="382"/>
                  <a:pt x="104" y="382"/>
                </a:cubicBezTo>
                <a:cubicBezTo>
                  <a:pt x="106" y="388"/>
                  <a:pt x="110" y="392"/>
                  <a:pt x="116" y="395"/>
                </a:cubicBezTo>
                <a:cubicBezTo>
                  <a:pt x="121" y="399"/>
                  <a:pt x="127" y="400"/>
                  <a:pt x="133" y="400"/>
                </a:cubicBezTo>
                <a:cubicBezTo>
                  <a:pt x="140" y="400"/>
                  <a:pt x="146" y="399"/>
                  <a:pt x="151" y="395"/>
                </a:cubicBezTo>
                <a:cubicBezTo>
                  <a:pt x="157" y="392"/>
                  <a:pt x="161" y="388"/>
                  <a:pt x="163" y="382"/>
                </a:cubicBezTo>
                <a:cubicBezTo>
                  <a:pt x="258" y="180"/>
                  <a:pt x="258" y="180"/>
                  <a:pt x="258" y="180"/>
                </a:cubicBezTo>
                <a:cubicBezTo>
                  <a:pt x="264" y="168"/>
                  <a:pt x="267" y="152"/>
                  <a:pt x="267" y="133"/>
                </a:cubicBezTo>
                <a:cubicBezTo>
                  <a:pt x="267" y="97"/>
                  <a:pt x="254" y="65"/>
                  <a:pt x="228" y="39"/>
                </a:cubicBezTo>
                <a:close/>
                <a:moveTo>
                  <a:pt x="181" y="181"/>
                </a:moveTo>
                <a:cubicBezTo>
                  <a:pt x="168" y="194"/>
                  <a:pt x="152" y="200"/>
                  <a:pt x="133" y="200"/>
                </a:cubicBezTo>
                <a:cubicBezTo>
                  <a:pt x="115" y="200"/>
                  <a:pt x="99" y="194"/>
                  <a:pt x="86" y="181"/>
                </a:cubicBezTo>
                <a:cubicBezTo>
                  <a:pt x="73" y="168"/>
                  <a:pt x="67" y="152"/>
                  <a:pt x="67" y="133"/>
                </a:cubicBezTo>
                <a:cubicBezTo>
                  <a:pt x="67" y="115"/>
                  <a:pt x="73" y="99"/>
                  <a:pt x="86" y="86"/>
                </a:cubicBezTo>
                <a:cubicBezTo>
                  <a:pt x="99" y="73"/>
                  <a:pt x="115" y="67"/>
                  <a:pt x="133" y="67"/>
                </a:cubicBezTo>
                <a:cubicBezTo>
                  <a:pt x="152" y="67"/>
                  <a:pt x="168" y="73"/>
                  <a:pt x="181" y="86"/>
                </a:cubicBezTo>
                <a:cubicBezTo>
                  <a:pt x="194" y="99"/>
                  <a:pt x="200" y="115"/>
                  <a:pt x="200" y="133"/>
                </a:cubicBezTo>
                <a:cubicBezTo>
                  <a:pt x="200" y="152"/>
                  <a:pt x="194" y="168"/>
                  <a:pt x="181" y="181"/>
                </a:cubicBezTo>
                <a:close/>
                <a:moveTo>
                  <a:pt x="181" y="181"/>
                </a:moveTo>
                <a:cubicBezTo>
                  <a:pt x="181" y="181"/>
                  <a:pt x="181" y="181"/>
                  <a:pt x="181" y="181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2511642" y="195768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8" name="Freeform 37"/>
          <p:cNvSpPr>
            <a:spLocks/>
          </p:cNvSpPr>
          <p:nvPr userDrawn="1"/>
        </p:nvSpPr>
        <p:spPr bwMode="auto">
          <a:xfrm>
            <a:off x="2741218" y="4179684"/>
            <a:ext cx="398358" cy="399055"/>
          </a:xfrm>
          <a:custGeom>
            <a:avLst/>
            <a:gdLst>
              <a:gd name="T0" fmla="*/ 676 w 697"/>
              <a:gd name="T1" fmla="*/ 542 h 699"/>
              <a:gd name="T2" fmla="*/ 571 w 697"/>
              <a:gd name="T3" fmla="*/ 437 h 699"/>
              <a:gd name="T4" fmla="*/ 494 w 697"/>
              <a:gd name="T5" fmla="*/ 439 h 699"/>
              <a:gd name="T6" fmla="*/ 441 w 697"/>
              <a:gd name="T7" fmla="*/ 492 h 699"/>
              <a:gd name="T8" fmla="*/ 431 w 697"/>
              <a:gd name="T9" fmla="*/ 486 h 699"/>
              <a:gd name="T10" fmla="*/ 304 w 697"/>
              <a:gd name="T11" fmla="*/ 394 h 699"/>
              <a:gd name="T12" fmla="*/ 211 w 697"/>
              <a:gd name="T13" fmla="*/ 266 h 699"/>
              <a:gd name="T14" fmla="*/ 206 w 697"/>
              <a:gd name="T15" fmla="*/ 256 h 699"/>
              <a:gd name="T16" fmla="*/ 241 w 697"/>
              <a:gd name="T17" fmla="*/ 221 h 699"/>
              <a:gd name="T18" fmla="*/ 259 w 697"/>
              <a:gd name="T19" fmla="*/ 203 h 699"/>
              <a:gd name="T20" fmla="*/ 260 w 697"/>
              <a:gd name="T21" fmla="*/ 126 h 699"/>
              <a:gd name="T22" fmla="*/ 155 w 697"/>
              <a:gd name="T23" fmla="*/ 21 h 699"/>
              <a:gd name="T24" fmla="*/ 78 w 697"/>
              <a:gd name="T25" fmla="*/ 23 h 699"/>
              <a:gd name="T26" fmla="*/ 48 w 697"/>
              <a:gd name="T27" fmla="*/ 52 h 699"/>
              <a:gd name="T28" fmla="*/ 49 w 697"/>
              <a:gd name="T29" fmla="*/ 53 h 699"/>
              <a:gd name="T30" fmla="*/ 25 w 697"/>
              <a:gd name="T31" fmla="*/ 96 h 699"/>
              <a:gd name="T32" fmla="*/ 14 w 697"/>
              <a:gd name="T33" fmla="*/ 140 h 699"/>
              <a:gd name="T34" fmla="*/ 195 w 697"/>
              <a:gd name="T35" fmla="*/ 502 h 699"/>
              <a:gd name="T36" fmla="*/ 558 w 697"/>
              <a:gd name="T37" fmla="*/ 683 h 699"/>
              <a:gd name="T38" fmla="*/ 601 w 697"/>
              <a:gd name="T39" fmla="*/ 672 h 699"/>
              <a:gd name="T40" fmla="*/ 644 w 697"/>
              <a:gd name="T41" fmla="*/ 648 h 699"/>
              <a:gd name="T42" fmla="*/ 645 w 697"/>
              <a:gd name="T43" fmla="*/ 649 h 699"/>
              <a:gd name="T44" fmla="*/ 675 w 697"/>
              <a:gd name="T45" fmla="*/ 619 h 699"/>
              <a:gd name="T46" fmla="*/ 676 w 697"/>
              <a:gd name="T47" fmla="*/ 542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97" h="699">
                <a:moveTo>
                  <a:pt x="676" y="542"/>
                </a:moveTo>
                <a:cubicBezTo>
                  <a:pt x="571" y="437"/>
                  <a:pt x="571" y="437"/>
                  <a:pt x="571" y="437"/>
                </a:cubicBezTo>
                <a:cubicBezTo>
                  <a:pt x="550" y="416"/>
                  <a:pt x="516" y="417"/>
                  <a:pt x="494" y="439"/>
                </a:cubicBezTo>
                <a:cubicBezTo>
                  <a:pt x="441" y="492"/>
                  <a:pt x="441" y="492"/>
                  <a:pt x="441" y="492"/>
                </a:cubicBezTo>
                <a:cubicBezTo>
                  <a:pt x="438" y="490"/>
                  <a:pt x="434" y="488"/>
                  <a:pt x="431" y="486"/>
                </a:cubicBezTo>
                <a:cubicBezTo>
                  <a:pt x="397" y="467"/>
                  <a:pt x="352" y="442"/>
                  <a:pt x="304" y="394"/>
                </a:cubicBezTo>
                <a:cubicBezTo>
                  <a:pt x="255" y="346"/>
                  <a:pt x="230" y="300"/>
                  <a:pt x="211" y="266"/>
                </a:cubicBezTo>
                <a:cubicBezTo>
                  <a:pt x="209" y="263"/>
                  <a:pt x="208" y="259"/>
                  <a:pt x="206" y="256"/>
                </a:cubicBezTo>
                <a:cubicBezTo>
                  <a:pt x="241" y="221"/>
                  <a:pt x="241" y="221"/>
                  <a:pt x="241" y="221"/>
                </a:cubicBezTo>
                <a:cubicBezTo>
                  <a:pt x="259" y="203"/>
                  <a:pt x="259" y="203"/>
                  <a:pt x="259" y="203"/>
                </a:cubicBezTo>
                <a:cubicBezTo>
                  <a:pt x="280" y="182"/>
                  <a:pt x="281" y="147"/>
                  <a:pt x="260" y="126"/>
                </a:cubicBezTo>
                <a:cubicBezTo>
                  <a:pt x="155" y="21"/>
                  <a:pt x="155" y="21"/>
                  <a:pt x="155" y="21"/>
                </a:cubicBezTo>
                <a:cubicBezTo>
                  <a:pt x="134" y="0"/>
                  <a:pt x="100" y="1"/>
                  <a:pt x="78" y="23"/>
                </a:cubicBezTo>
                <a:cubicBezTo>
                  <a:pt x="48" y="52"/>
                  <a:pt x="48" y="52"/>
                  <a:pt x="48" y="52"/>
                </a:cubicBezTo>
                <a:cubicBezTo>
                  <a:pt x="49" y="53"/>
                  <a:pt x="49" y="53"/>
                  <a:pt x="49" y="53"/>
                </a:cubicBezTo>
                <a:cubicBezTo>
                  <a:pt x="39" y="66"/>
                  <a:pt x="31" y="81"/>
                  <a:pt x="25" y="96"/>
                </a:cubicBezTo>
                <a:cubicBezTo>
                  <a:pt x="19" y="111"/>
                  <a:pt x="16" y="126"/>
                  <a:pt x="14" y="140"/>
                </a:cubicBezTo>
                <a:cubicBezTo>
                  <a:pt x="0" y="255"/>
                  <a:pt x="53" y="360"/>
                  <a:pt x="195" y="502"/>
                </a:cubicBezTo>
                <a:cubicBezTo>
                  <a:pt x="392" y="699"/>
                  <a:pt x="551" y="684"/>
                  <a:pt x="558" y="683"/>
                </a:cubicBezTo>
                <a:cubicBezTo>
                  <a:pt x="572" y="682"/>
                  <a:pt x="587" y="678"/>
                  <a:pt x="601" y="672"/>
                </a:cubicBezTo>
                <a:cubicBezTo>
                  <a:pt x="617" y="666"/>
                  <a:pt x="631" y="658"/>
                  <a:pt x="644" y="648"/>
                </a:cubicBezTo>
                <a:cubicBezTo>
                  <a:pt x="645" y="649"/>
                  <a:pt x="645" y="649"/>
                  <a:pt x="645" y="649"/>
                </a:cubicBezTo>
                <a:cubicBezTo>
                  <a:pt x="675" y="619"/>
                  <a:pt x="675" y="619"/>
                  <a:pt x="675" y="619"/>
                </a:cubicBezTo>
                <a:cubicBezTo>
                  <a:pt x="696" y="598"/>
                  <a:pt x="697" y="563"/>
                  <a:pt x="676" y="5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A2A2A"/>
              </a:solidFill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2514384" y="3961958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2682142" y="3222178"/>
            <a:ext cx="485868" cy="362266"/>
            <a:chOff x="7369603" y="5046774"/>
            <a:chExt cx="270571" cy="201739"/>
          </a:xfrm>
          <a:solidFill>
            <a:schemeClr val="bg1"/>
          </a:solidFill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382202" y="5168981"/>
              <a:ext cx="243929" cy="79532"/>
            </a:xfrm>
            <a:custGeom>
              <a:avLst/>
              <a:gdLst>
                <a:gd name="T0" fmla="*/ 574 w 612"/>
                <a:gd name="T1" fmla="*/ 200 h 200"/>
                <a:gd name="T2" fmla="*/ 612 w 612"/>
                <a:gd name="T3" fmla="*/ 185 h 200"/>
                <a:gd name="T4" fmla="*/ 427 w 612"/>
                <a:gd name="T5" fmla="*/ 0 h 200"/>
                <a:gd name="T6" fmla="*/ 414 w 612"/>
                <a:gd name="T7" fmla="*/ 9 h 200"/>
                <a:gd name="T8" fmla="*/ 381 w 612"/>
                <a:gd name="T9" fmla="*/ 33 h 200"/>
                <a:gd name="T10" fmla="*/ 346 w 612"/>
                <a:gd name="T11" fmla="*/ 51 h 200"/>
                <a:gd name="T12" fmla="*/ 306 w 612"/>
                <a:gd name="T13" fmla="*/ 60 h 200"/>
                <a:gd name="T14" fmla="*/ 306 w 612"/>
                <a:gd name="T15" fmla="*/ 60 h 200"/>
                <a:gd name="T16" fmla="*/ 305 w 612"/>
                <a:gd name="T17" fmla="*/ 60 h 200"/>
                <a:gd name="T18" fmla="*/ 265 w 612"/>
                <a:gd name="T19" fmla="*/ 51 h 200"/>
                <a:gd name="T20" fmla="*/ 231 w 612"/>
                <a:gd name="T21" fmla="*/ 33 h 200"/>
                <a:gd name="T22" fmla="*/ 197 w 612"/>
                <a:gd name="T23" fmla="*/ 9 h 200"/>
                <a:gd name="T24" fmla="*/ 185 w 612"/>
                <a:gd name="T25" fmla="*/ 0 h 200"/>
                <a:gd name="T26" fmla="*/ 0 w 612"/>
                <a:gd name="T27" fmla="*/ 185 h 200"/>
                <a:gd name="T28" fmla="*/ 38 w 612"/>
                <a:gd name="T29" fmla="*/ 200 h 200"/>
                <a:gd name="T30" fmla="*/ 574 w 612"/>
                <a:gd name="T3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2" h="200">
                  <a:moveTo>
                    <a:pt x="574" y="200"/>
                  </a:moveTo>
                  <a:cubicBezTo>
                    <a:pt x="588" y="200"/>
                    <a:pt x="601" y="195"/>
                    <a:pt x="612" y="185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23" y="3"/>
                    <a:pt x="418" y="7"/>
                    <a:pt x="414" y="9"/>
                  </a:cubicBezTo>
                  <a:cubicBezTo>
                    <a:pt x="400" y="20"/>
                    <a:pt x="389" y="28"/>
                    <a:pt x="381" y="33"/>
                  </a:cubicBezTo>
                  <a:cubicBezTo>
                    <a:pt x="372" y="39"/>
                    <a:pt x="361" y="45"/>
                    <a:pt x="346" y="51"/>
                  </a:cubicBezTo>
                  <a:cubicBezTo>
                    <a:pt x="332" y="57"/>
                    <a:pt x="319" y="60"/>
                    <a:pt x="306" y="60"/>
                  </a:cubicBezTo>
                  <a:cubicBezTo>
                    <a:pt x="306" y="60"/>
                    <a:pt x="306" y="60"/>
                    <a:pt x="306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293" y="60"/>
                    <a:pt x="280" y="57"/>
                    <a:pt x="265" y="51"/>
                  </a:cubicBezTo>
                  <a:cubicBezTo>
                    <a:pt x="251" y="45"/>
                    <a:pt x="240" y="39"/>
                    <a:pt x="231" y="33"/>
                  </a:cubicBezTo>
                  <a:cubicBezTo>
                    <a:pt x="222" y="28"/>
                    <a:pt x="211" y="20"/>
                    <a:pt x="197" y="9"/>
                  </a:cubicBezTo>
                  <a:cubicBezTo>
                    <a:pt x="193" y="7"/>
                    <a:pt x="189" y="4"/>
                    <a:pt x="185" y="0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10" y="195"/>
                    <a:pt x="23" y="200"/>
                    <a:pt x="38" y="200"/>
                  </a:cubicBezTo>
                  <a:lnTo>
                    <a:pt x="574" y="20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369603" y="5109817"/>
              <a:ext cx="64983" cy="112023"/>
            </a:xfrm>
            <a:custGeom>
              <a:avLst/>
              <a:gdLst>
                <a:gd name="T0" fmla="*/ 37 w 163"/>
                <a:gd name="T1" fmla="*/ 32 h 281"/>
                <a:gd name="T2" fmla="*/ 0 w 163"/>
                <a:gd name="T3" fmla="*/ 0 h 281"/>
                <a:gd name="T4" fmla="*/ 0 w 163"/>
                <a:gd name="T5" fmla="*/ 281 h 281"/>
                <a:gd name="T6" fmla="*/ 163 w 163"/>
                <a:gd name="T7" fmla="*/ 119 h 281"/>
                <a:gd name="T8" fmla="*/ 37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37" y="32"/>
                  </a:moveTo>
                  <a:cubicBezTo>
                    <a:pt x="23" y="23"/>
                    <a:pt x="11" y="12"/>
                    <a:pt x="0" y="0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30" y="96"/>
                    <a:pt x="88" y="67"/>
                    <a:pt x="37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7575191" y="5109817"/>
              <a:ext cx="64983" cy="112023"/>
            </a:xfrm>
            <a:custGeom>
              <a:avLst/>
              <a:gdLst>
                <a:gd name="T0" fmla="*/ 126 w 163"/>
                <a:gd name="T1" fmla="*/ 32 h 281"/>
                <a:gd name="T2" fmla="*/ 0 w 163"/>
                <a:gd name="T3" fmla="*/ 119 h 281"/>
                <a:gd name="T4" fmla="*/ 163 w 163"/>
                <a:gd name="T5" fmla="*/ 281 h 281"/>
                <a:gd name="T6" fmla="*/ 163 w 163"/>
                <a:gd name="T7" fmla="*/ 0 h 281"/>
                <a:gd name="T8" fmla="*/ 126 w 163"/>
                <a:gd name="T9" fmla="*/ 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81">
                  <a:moveTo>
                    <a:pt x="126" y="32"/>
                  </a:moveTo>
                  <a:cubicBezTo>
                    <a:pt x="77" y="65"/>
                    <a:pt x="34" y="94"/>
                    <a:pt x="0" y="119"/>
                  </a:cubicBezTo>
                  <a:cubicBezTo>
                    <a:pt x="163" y="281"/>
                    <a:pt x="163" y="281"/>
                    <a:pt x="163" y="281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52" y="12"/>
                    <a:pt x="140" y="22"/>
                    <a:pt x="126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7374443" y="5046774"/>
              <a:ext cx="259932" cy="130451"/>
            </a:xfrm>
            <a:custGeom>
              <a:avLst/>
              <a:gdLst>
                <a:gd name="T0" fmla="*/ 594 w 652"/>
                <a:gd name="T1" fmla="*/ 0 h 327"/>
                <a:gd name="T2" fmla="*/ 58 w 652"/>
                <a:gd name="T3" fmla="*/ 0 h 327"/>
                <a:gd name="T4" fmla="*/ 15 w 652"/>
                <a:gd name="T5" fmla="*/ 19 h 327"/>
                <a:gd name="T6" fmla="*/ 0 w 652"/>
                <a:gd name="T7" fmla="*/ 67 h 327"/>
                <a:gd name="T8" fmla="*/ 20 w 652"/>
                <a:gd name="T9" fmla="*/ 116 h 327"/>
                <a:gd name="T10" fmla="*/ 62 w 652"/>
                <a:gd name="T11" fmla="*/ 158 h 327"/>
                <a:gd name="T12" fmla="*/ 137 w 652"/>
                <a:gd name="T13" fmla="*/ 210 h 327"/>
                <a:gd name="T14" fmla="*/ 195 w 652"/>
                <a:gd name="T15" fmla="*/ 251 h 327"/>
                <a:gd name="T16" fmla="*/ 232 w 652"/>
                <a:gd name="T17" fmla="*/ 277 h 327"/>
                <a:gd name="T18" fmla="*/ 238 w 652"/>
                <a:gd name="T19" fmla="*/ 281 h 327"/>
                <a:gd name="T20" fmla="*/ 248 w 652"/>
                <a:gd name="T21" fmla="*/ 288 h 327"/>
                <a:gd name="T22" fmla="*/ 267 w 652"/>
                <a:gd name="T23" fmla="*/ 302 h 327"/>
                <a:gd name="T24" fmla="*/ 286 w 652"/>
                <a:gd name="T25" fmla="*/ 314 h 327"/>
                <a:gd name="T26" fmla="*/ 307 w 652"/>
                <a:gd name="T27" fmla="*/ 323 h 327"/>
                <a:gd name="T28" fmla="*/ 325 w 652"/>
                <a:gd name="T29" fmla="*/ 327 h 327"/>
                <a:gd name="T30" fmla="*/ 326 w 652"/>
                <a:gd name="T31" fmla="*/ 327 h 327"/>
                <a:gd name="T32" fmla="*/ 326 w 652"/>
                <a:gd name="T33" fmla="*/ 327 h 327"/>
                <a:gd name="T34" fmla="*/ 344 w 652"/>
                <a:gd name="T35" fmla="*/ 323 h 327"/>
                <a:gd name="T36" fmla="*/ 365 w 652"/>
                <a:gd name="T37" fmla="*/ 314 h 327"/>
                <a:gd name="T38" fmla="*/ 384 w 652"/>
                <a:gd name="T39" fmla="*/ 302 h 327"/>
                <a:gd name="T40" fmla="*/ 404 w 652"/>
                <a:gd name="T41" fmla="*/ 288 h 327"/>
                <a:gd name="T42" fmla="*/ 414 w 652"/>
                <a:gd name="T43" fmla="*/ 281 h 327"/>
                <a:gd name="T44" fmla="*/ 419 w 652"/>
                <a:gd name="T45" fmla="*/ 277 h 327"/>
                <a:gd name="T46" fmla="*/ 456 w 652"/>
                <a:gd name="T47" fmla="*/ 251 h 327"/>
                <a:gd name="T48" fmla="*/ 590 w 652"/>
                <a:gd name="T49" fmla="*/ 158 h 327"/>
                <a:gd name="T50" fmla="*/ 634 w 652"/>
                <a:gd name="T51" fmla="*/ 114 h 327"/>
                <a:gd name="T52" fmla="*/ 652 w 652"/>
                <a:gd name="T53" fmla="*/ 59 h 327"/>
                <a:gd name="T54" fmla="*/ 635 w 652"/>
                <a:gd name="T55" fmla="*/ 17 h 327"/>
                <a:gd name="T56" fmla="*/ 594 w 652"/>
                <a:gd name="T57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2" h="327">
                  <a:moveTo>
                    <a:pt x="594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39" y="0"/>
                    <a:pt x="25" y="7"/>
                    <a:pt x="15" y="19"/>
                  </a:cubicBezTo>
                  <a:cubicBezTo>
                    <a:pt x="5" y="32"/>
                    <a:pt x="0" y="48"/>
                    <a:pt x="0" y="67"/>
                  </a:cubicBezTo>
                  <a:cubicBezTo>
                    <a:pt x="0" y="82"/>
                    <a:pt x="6" y="98"/>
                    <a:pt x="20" y="116"/>
                  </a:cubicBezTo>
                  <a:cubicBezTo>
                    <a:pt x="33" y="134"/>
                    <a:pt x="47" y="148"/>
                    <a:pt x="62" y="158"/>
                  </a:cubicBezTo>
                  <a:cubicBezTo>
                    <a:pt x="70" y="164"/>
                    <a:pt x="95" y="182"/>
                    <a:pt x="137" y="210"/>
                  </a:cubicBezTo>
                  <a:cubicBezTo>
                    <a:pt x="159" y="226"/>
                    <a:pt x="179" y="239"/>
                    <a:pt x="195" y="251"/>
                  </a:cubicBezTo>
                  <a:cubicBezTo>
                    <a:pt x="210" y="261"/>
                    <a:pt x="222" y="270"/>
                    <a:pt x="232" y="277"/>
                  </a:cubicBezTo>
                  <a:cubicBezTo>
                    <a:pt x="233" y="278"/>
                    <a:pt x="235" y="279"/>
                    <a:pt x="238" y="281"/>
                  </a:cubicBezTo>
                  <a:cubicBezTo>
                    <a:pt x="240" y="283"/>
                    <a:pt x="244" y="285"/>
                    <a:pt x="248" y="288"/>
                  </a:cubicBezTo>
                  <a:cubicBezTo>
                    <a:pt x="256" y="294"/>
                    <a:pt x="262" y="298"/>
                    <a:pt x="267" y="302"/>
                  </a:cubicBezTo>
                  <a:cubicBezTo>
                    <a:pt x="273" y="305"/>
                    <a:pt x="279" y="309"/>
                    <a:pt x="286" y="314"/>
                  </a:cubicBezTo>
                  <a:cubicBezTo>
                    <a:pt x="294" y="318"/>
                    <a:pt x="301" y="321"/>
                    <a:pt x="307" y="323"/>
                  </a:cubicBezTo>
                  <a:cubicBezTo>
                    <a:pt x="314" y="326"/>
                    <a:pt x="320" y="327"/>
                    <a:pt x="325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26" y="327"/>
                    <a:pt x="326" y="327"/>
                    <a:pt x="326" y="327"/>
                  </a:cubicBezTo>
                  <a:cubicBezTo>
                    <a:pt x="332" y="327"/>
                    <a:pt x="338" y="326"/>
                    <a:pt x="344" y="323"/>
                  </a:cubicBezTo>
                  <a:cubicBezTo>
                    <a:pt x="351" y="321"/>
                    <a:pt x="358" y="318"/>
                    <a:pt x="365" y="314"/>
                  </a:cubicBezTo>
                  <a:cubicBezTo>
                    <a:pt x="373" y="309"/>
                    <a:pt x="379" y="305"/>
                    <a:pt x="384" y="302"/>
                  </a:cubicBezTo>
                  <a:cubicBezTo>
                    <a:pt x="389" y="298"/>
                    <a:pt x="396" y="294"/>
                    <a:pt x="404" y="288"/>
                  </a:cubicBezTo>
                  <a:cubicBezTo>
                    <a:pt x="408" y="285"/>
                    <a:pt x="411" y="283"/>
                    <a:pt x="414" y="281"/>
                  </a:cubicBezTo>
                  <a:cubicBezTo>
                    <a:pt x="416" y="279"/>
                    <a:pt x="418" y="278"/>
                    <a:pt x="419" y="277"/>
                  </a:cubicBezTo>
                  <a:cubicBezTo>
                    <a:pt x="427" y="271"/>
                    <a:pt x="440" y="263"/>
                    <a:pt x="456" y="251"/>
                  </a:cubicBezTo>
                  <a:cubicBezTo>
                    <a:pt x="486" y="230"/>
                    <a:pt x="531" y="199"/>
                    <a:pt x="590" y="158"/>
                  </a:cubicBezTo>
                  <a:cubicBezTo>
                    <a:pt x="608" y="146"/>
                    <a:pt x="622" y="131"/>
                    <a:pt x="634" y="114"/>
                  </a:cubicBezTo>
                  <a:cubicBezTo>
                    <a:pt x="646" y="96"/>
                    <a:pt x="652" y="78"/>
                    <a:pt x="652" y="59"/>
                  </a:cubicBezTo>
                  <a:cubicBezTo>
                    <a:pt x="652" y="43"/>
                    <a:pt x="646" y="29"/>
                    <a:pt x="635" y="17"/>
                  </a:cubicBezTo>
                  <a:cubicBezTo>
                    <a:pt x="623" y="6"/>
                    <a:pt x="610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A2A2A"/>
                </a:solidFill>
              </a:endParaRPr>
            </a:p>
          </p:txBody>
        </p:sp>
      </p:grpSp>
      <p:sp>
        <p:nvSpPr>
          <p:cNvPr id="45" name="Oval 44"/>
          <p:cNvSpPr/>
          <p:nvPr userDrawn="1"/>
        </p:nvSpPr>
        <p:spPr>
          <a:xfrm>
            <a:off x="2511642" y="2993861"/>
            <a:ext cx="815381" cy="81538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2A2A"/>
              </a:solidFill>
            </a:endParaRPr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2192215" y="1948596"/>
            <a:ext cx="0" cy="3001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1848728"/>
            <a:ext cx="657856" cy="657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185" y="976077"/>
            <a:ext cx="657856" cy="65785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1948596"/>
            <a:ext cx="657856" cy="6578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3789752"/>
            <a:ext cx="657856" cy="657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2869174"/>
            <a:ext cx="657856" cy="657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86" y="4751063"/>
            <a:ext cx="657856" cy="657856"/>
          </a:xfrm>
          <a:prstGeom prst="rect">
            <a:avLst/>
          </a:prstGeom>
        </p:spPr>
      </p:pic>
      <p:sp>
        <p:nvSpPr>
          <p:cNvPr id="24" name="Text Placeholder 11"/>
          <p:cNvSpPr txBox="1">
            <a:spLocks/>
          </p:cNvSpPr>
          <p:nvPr userDrawn="1"/>
        </p:nvSpPr>
        <p:spPr>
          <a:xfrm>
            <a:off x="3581277" y="2083279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Facebook</a:t>
            </a:r>
          </a:p>
        </p:txBody>
      </p:sp>
      <p:sp>
        <p:nvSpPr>
          <p:cNvPr id="25" name="Text Placeholder 11"/>
          <p:cNvSpPr txBox="1">
            <a:spLocks/>
          </p:cNvSpPr>
          <p:nvPr userDrawn="1"/>
        </p:nvSpPr>
        <p:spPr>
          <a:xfrm>
            <a:off x="3581277" y="3011835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@Twitter</a:t>
            </a:r>
          </a:p>
        </p:txBody>
      </p:sp>
      <p:sp>
        <p:nvSpPr>
          <p:cNvPr id="26" name="Text Placeholder 11"/>
          <p:cNvSpPr txBox="1">
            <a:spLocks/>
          </p:cNvSpPr>
          <p:nvPr userDrawn="1"/>
        </p:nvSpPr>
        <p:spPr>
          <a:xfrm>
            <a:off x="3581277" y="3932413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@Instagram</a:t>
            </a:r>
          </a:p>
        </p:txBody>
      </p:sp>
      <p:sp>
        <p:nvSpPr>
          <p:cNvPr id="27" name="Text Placeholder 11"/>
          <p:cNvSpPr txBox="1">
            <a:spLocks/>
          </p:cNvSpPr>
          <p:nvPr userDrawn="1"/>
        </p:nvSpPr>
        <p:spPr>
          <a:xfrm>
            <a:off x="3581277" y="4893724"/>
            <a:ext cx="3259137" cy="355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7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YouTube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192215" y="1948596"/>
            <a:ext cx="0" cy="3600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60020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1122363"/>
            <a:ext cx="9144000" cy="2387600"/>
          </a:xfrm>
        </p:spPr>
        <p:txBody>
          <a:bodyPr anchor="b"/>
          <a:lstStyle>
            <a:lvl1pPr algn="l">
              <a:defRPr sz="6000" b="1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 spc="100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6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707992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7707992" cy="642104"/>
          </a:xfrm>
        </p:spPr>
        <p:txBody>
          <a:bodyPr/>
          <a:lstStyle>
            <a:lvl1pPr marL="0" indent="0">
              <a:buNone/>
              <a:defRPr sz="24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9789" y="371928"/>
            <a:ext cx="8923064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1"/>
          </p:nvPr>
        </p:nvSpPr>
        <p:spPr>
          <a:xfrm>
            <a:off x="5403124" y="2073729"/>
            <a:ext cx="4359729" cy="3118757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2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1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199" y="763814"/>
            <a:ext cx="8734261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38200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444641" y="2089377"/>
            <a:ext cx="43597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5444641" y="3037114"/>
            <a:ext cx="4359729" cy="2343150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0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spcAft>
                <a:spcPts val="600"/>
              </a:spcAft>
              <a:defRPr sz="18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spcAft>
                <a:spcPts val="600"/>
              </a:spcAft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spcAft>
                <a:spcPts val="600"/>
              </a:spcAft>
              <a:defRPr sz="14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4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-16663" y="-6119"/>
            <a:ext cx="113001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8981022 w 10754088"/>
              <a:gd name="connsiteY3" fmla="*/ 68514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1300188"/>
              <a:gd name="connsiteY0" fmla="*/ 0 h 6864101"/>
              <a:gd name="connsiteX1" fmla="*/ 94072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  <a:gd name="connsiteX0" fmla="*/ 4355 w 11300188"/>
              <a:gd name="connsiteY0" fmla="*/ 0 h 6864101"/>
              <a:gd name="connsiteX1" fmla="*/ 10461390 w 11300188"/>
              <a:gd name="connsiteY1" fmla="*/ 2292 h 6864101"/>
              <a:gd name="connsiteX2" fmla="*/ 11300188 w 11300188"/>
              <a:gd name="connsiteY2" fmla="*/ 3303500 h 6864101"/>
              <a:gd name="connsiteX3" fmla="*/ 8981022 w 11300188"/>
              <a:gd name="connsiteY3" fmla="*/ 6851401 h 6864101"/>
              <a:gd name="connsiteX4" fmla="*/ 0 w 11300188"/>
              <a:gd name="connsiteY4" fmla="*/ 6864101 h 6864101"/>
              <a:gd name="connsiteX5" fmla="*/ 4355 w 113001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00188" h="6864101">
                <a:moveTo>
                  <a:pt x="4355" y="0"/>
                </a:moveTo>
                <a:lnTo>
                  <a:pt x="10461390" y="2292"/>
                </a:lnTo>
                <a:lnTo>
                  <a:pt x="11300188" y="3303500"/>
                </a:lnTo>
                <a:lnTo>
                  <a:pt x="8981022" y="68514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10" y="6228627"/>
            <a:ext cx="1665890" cy="380136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82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62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362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0005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0004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9985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9985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7162800" y="2097197"/>
            <a:ext cx="2590800" cy="1884362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162799" y="3981559"/>
            <a:ext cx="2590178" cy="3460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323232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160846" y="4327634"/>
            <a:ext cx="2592754" cy="346075"/>
          </a:xfrm>
          <a:noFill/>
          <a:ln w="6350"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7160846" y="4673709"/>
            <a:ext cx="2592754" cy="647321"/>
          </a:xfrm>
          <a:noFill/>
          <a:ln w="6350"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6176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913" y="-6119"/>
            <a:ext cx="10754088" cy="6864101"/>
          </a:xfrm>
          <a:custGeom>
            <a:avLst/>
            <a:gdLst>
              <a:gd name="connsiteX0" fmla="*/ 11 w 10852492"/>
              <a:gd name="connsiteY0" fmla="*/ 2619516 h 6858000"/>
              <a:gd name="connsiteX1" fmla="*/ 5426246 w 10852492"/>
              <a:gd name="connsiteY1" fmla="*/ 0 h 6858000"/>
              <a:gd name="connsiteX2" fmla="*/ 10852481 w 10852492"/>
              <a:gd name="connsiteY2" fmla="*/ 2619516 h 6858000"/>
              <a:gd name="connsiteX3" fmla="*/ 8779843 w 10852492"/>
              <a:gd name="connsiteY3" fmla="*/ 6857983 h 6858000"/>
              <a:gd name="connsiteX4" fmla="*/ 2072649 w 10852492"/>
              <a:gd name="connsiteY4" fmla="*/ 6857983 h 6858000"/>
              <a:gd name="connsiteX5" fmla="*/ 11 w 10852492"/>
              <a:gd name="connsiteY5" fmla="*/ 2619516 h 6858000"/>
              <a:gd name="connsiteX0" fmla="*/ 0 w 10813282"/>
              <a:gd name="connsiteY0" fmla="*/ 0 h 6864101"/>
              <a:gd name="connsiteX1" fmla="*/ 5387047 w 10813282"/>
              <a:gd name="connsiteY1" fmla="*/ 6118 h 6864101"/>
              <a:gd name="connsiteX2" fmla="*/ 10813282 w 10813282"/>
              <a:gd name="connsiteY2" fmla="*/ 2625634 h 6864101"/>
              <a:gd name="connsiteX3" fmla="*/ 8740644 w 10813282"/>
              <a:gd name="connsiteY3" fmla="*/ 6864101 h 6864101"/>
              <a:gd name="connsiteX4" fmla="*/ 2033450 w 10813282"/>
              <a:gd name="connsiteY4" fmla="*/ 6864101 h 6864101"/>
              <a:gd name="connsiteX5" fmla="*/ 0 w 10813282"/>
              <a:gd name="connsiteY5" fmla="*/ 0 h 6864101"/>
              <a:gd name="connsiteX0" fmla="*/ 17418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17418 w 10830700"/>
              <a:gd name="connsiteY5" fmla="*/ 0 h 6864101"/>
              <a:gd name="connsiteX0" fmla="*/ 4355 w 10830700"/>
              <a:gd name="connsiteY0" fmla="*/ 0 h 6864101"/>
              <a:gd name="connsiteX1" fmla="*/ 5404465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830700"/>
              <a:gd name="connsiteY0" fmla="*/ 0 h 6864101"/>
              <a:gd name="connsiteX1" fmla="*/ 9388636 w 10830700"/>
              <a:gd name="connsiteY1" fmla="*/ 6118 h 6864101"/>
              <a:gd name="connsiteX2" fmla="*/ 10830700 w 10830700"/>
              <a:gd name="connsiteY2" fmla="*/ 2625634 h 6864101"/>
              <a:gd name="connsiteX3" fmla="*/ 8758062 w 10830700"/>
              <a:gd name="connsiteY3" fmla="*/ 6864101 h 6864101"/>
              <a:gd name="connsiteX4" fmla="*/ 0 w 10830700"/>
              <a:gd name="connsiteY4" fmla="*/ 6864101 h 6864101"/>
              <a:gd name="connsiteX5" fmla="*/ 4355 w 10830700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8758062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52323"/>
              <a:gd name="connsiteY0" fmla="*/ 0 h 6864101"/>
              <a:gd name="connsiteX1" fmla="*/ 9388636 w 10752323"/>
              <a:gd name="connsiteY1" fmla="*/ 6118 h 6864101"/>
              <a:gd name="connsiteX2" fmla="*/ 10752323 w 10752323"/>
              <a:gd name="connsiteY2" fmla="*/ 3331028 h 6864101"/>
              <a:gd name="connsiteX3" fmla="*/ 7072953 w 10752323"/>
              <a:gd name="connsiteY3" fmla="*/ 6864101 h 6864101"/>
              <a:gd name="connsiteX4" fmla="*/ 0 w 10752323"/>
              <a:gd name="connsiteY4" fmla="*/ 6864101 h 6864101"/>
              <a:gd name="connsiteX5" fmla="*/ 4355 w 10752323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72953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39260"/>
              <a:gd name="connsiteY0" fmla="*/ 0 h 6864101"/>
              <a:gd name="connsiteX1" fmla="*/ 9388636 w 10739260"/>
              <a:gd name="connsiteY1" fmla="*/ 6118 h 6864101"/>
              <a:gd name="connsiteX2" fmla="*/ 10739260 w 10739260"/>
              <a:gd name="connsiteY2" fmla="*/ 3331028 h 6864101"/>
              <a:gd name="connsiteX3" fmla="*/ 7008697 w 10739260"/>
              <a:gd name="connsiteY3" fmla="*/ 6864101 h 6864101"/>
              <a:gd name="connsiteX4" fmla="*/ 0 w 10739260"/>
              <a:gd name="connsiteY4" fmla="*/ 6864101 h 6864101"/>
              <a:gd name="connsiteX5" fmla="*/ 4355 w 10739260"/>
              <a:gd name="connsiteY5" fmla="*/ 0 h 6864101"/>
              <a:gd name="connsiteX0" fmla="*/ 4355 w 10754088"/>
              <a:gd name="connsiteY0" fmla="*/ 0 h 6864101"/>
              <a:gd name="connsiteX1" fmla="*/ 9388636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18292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3464 w 10754088"/>
              <a:gd name="connsiteY1" fmla="*/ 6118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08697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  <a:gd name="connsiteX0" fmla="*/ 4355 w 10754088"/>
              <a:gd name="connsiteY0" fmla="*/ 0 h 6864101"/>
              <a:gd name="connsiteX1" fmla="*/ 9407290 w 10754088"/>
              <a:gd name="connsiteY1" fmla="*/ 2292 h 6864101"/>
              <a:gd name="connsiteX2" fmla="*/ 10754088 w 10754088"/>
              <a:gd name="connsiteY2" fmla="*/ 3316200 h 6864101"/>
              <a:gd name="connsiteX3" fmla="*/ 7012522 w 10754088"/>
              <a:gd name="connsiteY3" fmla="*/ 6864101 h 6864101"/>
              <a:gd name="connsiteX4" fmla="*/ 0 w 10754088"/>
              <a:gd name="connsiteY4" fmla="*/ 6864101 h 6864101"/>
              <a:gd name="connsiteX5" fmla="*/ 4355 w 10754088"/>
              <a:gd name="connsiteY5" fmla="*/ 0 h 68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4088" h="6864101">
                <a:moveTo>
                  <a:pt x="4355" y="0"/>
                </a:moveTo>
                <a:lnTo>
                  <a:pt x="9407290" y="2292"/>
                </a:lnTo>
                <a:lnTo>
                  <a:pt x="10754088" y="3316200"/>
                </a:lnTo>
                <a:lnTo>
                  <a:pt x="7012522" y="6864101"/>
                </a:lnTo>
                <a:lnTo>
                  <a:pt x="0" y="6864101"/>
                </a:lnTo>
                <a:cubicBezTo>
                  <a:pt x="1452" y="4576067"/>
                  <a:pt x="2903" y="2288034"/>
                  <a:pt x="4355" y="0"/>
                </a:cubicBezTo>
                <a:close/>
              </a:path>
            </a:pathLst>
          </a:custGeom>
          <a:pattFill prst="pct20">
            <a:fgClr>
              <a:schemeClr val="tx1">
                <a:lumMod val="75000"/>
                <a:lumOff val="25000"/>
              </a:schemeClr>
            </a:fgClr>
            <a:bgClr>
              <a:srgbClr val="323232"/>
            </a:bgClr>
          </a:patt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5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 spc="100" baseline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spc="100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30804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35464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6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lnSpc>
                <a:spcPct val="100000"/>
              </a:lnSpc>
              <a:spcAft>
                <a:spcPts val="800"/>
              </a:spcAft>
              <a:defRPr sz="32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lnSpc>
                <a:spcPct val="100000"/>
              </a:lnSpc>
              <a:spcAft>
                <a:spcPts val="800"/>
              </a:spcAft>
              <a:defRPr sz="28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lnSpc>
                <a:spcPct val="100000"/>
              </a:lnSpc>
              <a:spcAft>
                <a:spcPts val="800"/>
              </a:spcAft>
              <a:defRPr sz="2400" b="0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56922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5861052"/>
            <a:ext cx="4126231" cy="583565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 spc="151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 smtClean="0"/>
              <a:t>DEPARTMENT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1850" y="1103950"/>
            <a:ext cx="9912350" cy="2852737"/>
          </a:xfrm>
        </p:spPr>
        <p:txBody>
          <a:bodyPr anchor="b">
            <a:normAutofit/>
          </a:bodyPr>
          <a:lstStyle>
            <a:lvl1pPr>
              <a:defRPr sz="5400" b="1" i="0">
                <a:solidFill>
                  <a:srgbClr val="32323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83674"/>
            <a:ext cx="9912349" cy="642104"/>
          </a:xfrm>
        </p:spPr>
        <p:txBody>
          <a:bodyPr anchor="ctr"/>
          <a:lstStyle>
            <a:lvl1pPr marL="0" indent="0">
              <a:buNone/>
              <a:defRPr sz="2400" b="0" i="0" spc="151" baseline="0">
                <a:solidFill>
                  <a:srgbClr val="65656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07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18.jp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18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01.xml"/><Relationship Id="rId10" Type="http://schemas.openxmlformats.org/officeDocument/2006/relationships/image" Target="../media/image20.jpg"/><Relationship Id="rId4" Type="http://schemas.openxmlformats.org/officeDocument/2006/relationships/slideLayout" Target="../slideLayouts/slideLayout100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09.xml"/><Relationship Id="rId10" Type="http://schemas.openxmlformats.org/officeDocument/2006/relationships/image" Target="../media/image20.jpg"/><Relationship Id="rId4" Type="http://schemas.openxmlformats.org/officeDocument/2006/relationships/slideLayout" Target="../slideLayouts/slideLayout108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17.xml"/><Relationship Id="rId10" Type="http://schemas.openxmlformats.org/officeDocument/2006/relationships/image" Target="../media/image22.jpg"/><Relationship Id="rId4" Type="http://schemas.openxmlformats.org/officeDocument/2006/relationships/slideLayout" Target="../slideLayouts/slideLayout116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25.xml"/><Relationship Id="rId10" Type="http://schemas.openxmlformats.org/officeDocument/2006/relationships/image" Target="../media/image24.jpg"/><Relationship Id="rId4" Type="http://schemas.openxmlformats.org/officeDocument/2006/relationships/slideLayout" Target="../slideLayouts/slideLayout124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33.xml"/><Relationship Id="rId10" Type="http://schemas.openxmlformats.org/officeDocument/2006/relationships/image" Target="../media/image24.jpg"/><Relationship Id="rId4" Type="http://schemas.openxmlformats.org/officeDocument/2006/relationships/slideLayout" Target="../slideLayouts/slideLayout132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41.xml"/><Relationship Id="rId10" Type="http://schemas.openxmlformats.org/officeDocument/2006/relationships/image" Target="../media/image26.jpg"/><Relationship Id="rId4" Type="http://schemas.openxmlformats.org/officeDocument/2006/relationships/slideLayout" Target="../slideLayouts/slideLayout140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49.xml"/><Relationship Id="rId10" Type="http://schemas.openxmlformats.org/officeDocument/2006/relationships/image" Target="../media/image26.jpg"/><Relationship Id="rId4" Type="http://schemas.openxmlformats.org/officeDocument/2006/relationships/slideLayout" Target="../slideLayouts/slideLayout148.xml"/><Relationship Id="rId9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57.xml"/><Relationship Id="rId10" Type="http://schemas.openxmlformats.org/officeDocument/2006/relationships/image" Target="../media/image28.jpg"/><Relationship Id="rId4" Type="http://schemas.openxmlformats.org/officeDocument/2006/relationships/slideLayout" Target="../slideLayouts/slideLayout156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65.xml"/><Relationship Id="rId10" Type="http://schemas.openxmlformats.org/officeDocument/2006/relationships/image" Target="../media/image28.jpg"/><Relationship Id="rId4" Type="http://schemas.openxmlformats.org/officeDocument/2006/relationships/slideLayout" Target="../slideLayouts/slideLayout164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73.xml"/><Relationship Id="rId10" Type="http://schemas.openxmlformats.org/officeDocument/2006/relationships/image" Target="../media/image30.jpg"/><Relationship Id="rId4" Type="http://schemas.openxmlformats.org/officeDocument/2006/relationships/slideLayout" Target="../slideLayouts/slideLayout172.xml"/><Relationship Id="rId9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81.xml"/><Relationship Id="rId10" Type="http://schemas.openxmlformats.org/officeDocument/2006/relationships/image" Target="../media/image30.jpg"/><Relationship Id="rId4" Type="http://schemas.openxmlformats.org/officeDocument/2006/relationships/slideLayout" Target="../slideLayouts/slideLayout180.xml"/><Relationship Id="rId9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75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2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9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7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2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4" r:id="rId4"/>
    <p:sldLayoutId id="2147483661" r:id="rId5"/>
    <p:sldLayoutId id="2147483758" r:id="rId6"/>
    <p:sldLayoutId id="2147483662" r:id="rId7"/>
    <p:sldLayoutId id="2147483663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59" r:id="rId6"/>
    <p:sldLayoutId id="2147483727" r:id="rId7"/>
    <p:sldLayoutId id="2147483728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7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760" r:id="rId6"/>
    <p:sldLayoutId id="2147483671" r:id="rId7"/>
    <p:sldLayoutId id="2147483672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6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61" r:id="rId6"/>
    <p:sldLayoutId id="2147483735" r:id="rId7"/>
    <p:sldLayoutId id="2147483736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9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4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5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762" r:id="rId6"/>
    <p:sldLayoutId id="2147483679" r:id="rId7"/>
    <p:sldLayoutId id="2147483680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4" r:id="rId7"/>
    <p:sldLayoutId id="2147483786" r:id="rId8"/>
    <p:sldLayoutId id="214748378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5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63" r:id="rId6"/>
    <p:sldLayoutId id="2147483743" r:id="rId7"/>
    <p:sldLayoutId id="2147483744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3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176963"/>
            <a:ext cx="1892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51" r:id="rId6"/>
    <p:sldLayoutId id="2147483747" r:id="rId7"/>
    <p:sldLayoutId id="2147483704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754" r:id="rId6"/>
    <p:sldLayoutId id="2147483687" r:id="rId7"/>
    <p:sldLayoutId id="2147483688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4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55" r:id="rId6"/>
    <p:sldLayoutId id="2147483711" r:id="rId7"/>
    <p:sldLayoutId id="2147483712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57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757" r:id="rId6"/>
    <p:sldLayoutId id="2147483695" r:id="rId7"/>
    <p:sldLayoutId id="2147483696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1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56" r:id="rId6"/>
    <p:sldLayoutId id="2147483719" r:id="rId7"/>
    <p:sldLayoutId id="2147483720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98.xml"/><Relationship Id="rId1" Type="http://schemas.openxmlformats.org/officeDocument/2006/relationships/video" Target="https://www.youtube.com/embed/fLJsdqxnZb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695950"/>
          </a:xfrm>
        </p:spPr>
        <p:txBody>
          <a:bodyPr>
            <a:normAutofit/>
          </a:bodyPr>
          <a:lstStyle/>
          <a:p>
            <a:r>
              <a:rPr lang="en-US" dirty="0" smtClean="0"/>
              <a:t>Servant Leadership is Dependent on </a:t>
            </a:r>
            <a:br>
              <a:rPr lang="en-US" dirty="0" smtClean="0"/>
            </a:br>
            <a:r>
              <a:rPr lang="en-US" dirty="0" smtClean="0"/>
              <a:t>YOUR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Happiness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34547"/>
            <a:ext cx="9144000" cy="1655762"/>
          </a:xfrm>
        </p:spPr>
        <p:txBody>
          <a:bodyPr/>
          <a:lstStyle/>
          <a:p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Dr. Patty Perillo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Vice President for Student Affairs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April 26, 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1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fLJsdqxnZb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829" y="142875"/>
            <a:ext cx="11988800" cy="659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i="1" dirty="0" smtClean="0"/>
              <a:t>LET’S START NOW…</a:t>
            </a:r>
            <a:endParaRPr lang="en-US" sz="6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Meditation</a:t>
            </a:r>
          </a:p>
          <a:p>
            <a:r>
              <a:rPr lang="en-US" sz="4800" dirty="0" smtClean="0"/>
              <a:t>Gratitude</a:t>
            </a:r>
          </a:p>
          <a:p>
            <a:r>
              <a:rPr lang="en-US" sz="4800" dirty="0" smtClean="0"/>
              <a:t>Get a Journal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57987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" b="1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596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3200" y="692092"/>
            <a:ext cx="10515600" cy="4107122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/>
              <a:t>KNOW YOUR VALUES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19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0244" y="736426"/>
            <a:ext cx="10515600" cy="4107122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</a:rPr>
              <a:t>MY VALUES </a:t>
            </a:r>
            <a:r>
              <a:rPr lang="en-US" sz="7200" dirty="0" smtClean="0">
                <a:solidFill>
                  <a:srgbClr val="7E2448"/>
                </a:solidFill>
              </a:rPr>
              <a:t>= </a:t>
            </a:r>
            <a:br>
              <a:rPr lang="en-US" sz="7200" dirty="0" smtClean="0">
                <a:solidFill>
                  <a:srgbClr val="7E2448"/>
                </a:solidFill>
              </a:rPr>
            </a:br>
            <a:r>
              <a:rPr lang="en-US" sz="7200" dirty="0" smtClean="0">
                <a:solidFill>
                  <a:srgbClr val="7E2448"/>
                </a:solidFill>
              </a:rPr>
              <a:t>LIVED VALUES</a:t>
            </a:r>
            <a:endParaRPr lang="en-US" sz="7200" dirty="0">
              <a:solidFill>
                <a:srgbClr val="7E2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My Values Reveal Themselves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9496"/>
            <a:ext cx="10515600" cy="354647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ASPIRATIONS FOR STUDENT LEARNING</a:t>
            </a:r>
          </a:p>
          <a:p>
            <a:r>
              <a:rPr lang="en-US" dirty="0" smtClean="0"/>
              <a:t>Commit to unwavering curiosity</a:t>
            </a:r>
          </a:p>
          <a:p>
            <a:r>
              <a:rPr lang="en-US" dirty="0" smtClean="0"/>
              <a:t>Pursue self-understanding and integrity</a:t>
            </a:r>
          </a:p>
          <a:p>
            <a:r>
              <a:rPr lang="en-US" dirty="0" smtClean="0"/>
              <a:t>Practice civility</a:t>
            </a:r>
          </a:p>
          <a:p>
            <a:r>
              <a:rPr lang="en-US" dirty="0" smtClean="0"/>
              <a:t>Prepare for a life of courageous leadership</a:t>
            </a:r>
          </a:p>
          <a:p>
            <a:r>
              <a:rPr lang="en-US" dirty="0" smtClean="0"/>
              <a:t>Embrace Ut Prosim as a way of 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My Values Reveal Themselves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6291" y="2089265"/>
            <a:ext cx="5463039" cy="296764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400" dirty="0" smtClean="0"/>
              <a:t>Leadership Circles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400" dirty="0" smtClean="0"/>
              <a:t>Office Hours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400" dirty="0" smtClean="0"/>
              <a:t>Patty-gogy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400" dirty="0" smtClean="0"/>
              <a:t>Monthly Notes</a:t>
            </a:r>
            <a:endParaRPr lang="en-US" sz="3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2"/>
          </p:nvPr>
        </p:nvSpPr>
        <p:spPr>
          <a:xfrm>
            <a:off x="6168044" y="2039389"/>
            <a:ext cx="5250525" cy="3067396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 smtClean="0"/>
              <a:t>Fall Town Hall</a:t>
            </a:r>
          </a:p>
          <a:p>
            <a:r>
              <a:rPr lang="en-US" sz="4000" dirty="0" smtClean="0"/>
              <a:t>Spring Renewal</a:t>
            </a:r>
          </a:p>
          <a:p>
            <a:r>
              <a:rPr lang="en-US" sz="4000" dirty="0"/>
              <a:t>Daily, Weekly &amp; Monthly </a:t>
            </a:r>
            <a:r>
              <a:rPr lang="en-US" sz="4000" dirty="0" smtClean="0"/>
              <a:t>Gratitude </a:t>
            </a:r>
            <a:r>
              <a:rPr lang="en-US" sz="4000" dirty="0"/>
              <a:t>&amp; Our Gratitude </a:t>
            </a:r>
            <a:r>
              <a:rPr lang="en-US" sz="4000" dirty="0" smtClean="0"/>
              <a:t>Lunch</a:t>
            </a:r>
          </a:p>
          <a:p>
            <a:r>
              <a:rPr lang="en-US" sz="4000" dirty="0" smtClean="0"/>
              <a:t>Acorn Awards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880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 b="13514"/>
          <a:stretch>
            <a:fillRect/>
          </a:stretch>
        </p:blipFill>
        <p:spPr>
          <a:xfrm>
            <a:off x="709353" y="598516"/>
            <a:ext cx="10845338" cy="4993179"/>
          </a:xfrm>
        </p:spPr>
      </p:pic>
    </p:spTree>
    <p:extLst>
      <p:ext uri="{BB962C8B-B14F-4D97-AF65-F5344CB8AC3E}">
        <p14:creationId xmlns:p14="http://schemas.microsoft.com/office/powerpoint/2010/main" val="7707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SA (Maroon + Orange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DSA (Maroon + Orange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DSA (Maroon + Orange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SA (Orange + Maroon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DSA (Orange + Maroon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DSA (Orange + Maroon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DSA (Orange 2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DSA (Orange 2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DSA (Orange + Maroon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6_DSA (Orange + Maroon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DSA (Maroon 2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SA (Maroon + Orange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DSA (Maroon 2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DSA (Orange + Maroon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4_DSA (Orange + Maroon) [bottom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SA (Maroon + Orange) [side] - w/ ph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SA (Orange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SA (Maroon + Orange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SA (Maroon + Orange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SA (Orange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SA (Maroon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SA (Maroon) [side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3477</TotalTime>
  <Words>96</Words>
  <Application>Microsoft Office PowerPoint</Application>
  <PresentationFormat>Widescreen</PresentationFormat>
  <Paragraphs>27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9</vt:i4>
      </vt:variant>
    </vt:vector>
  </HeadingPairs>
  <TitlesOfParts>
    <vt:vector size="37" baseType="lpstr">
      <vt:lpstr>Arial</vt:lpstr>
      <vt:lpstr>Calibri</vt:lpstr>
      <vt:lpstr>Calibri Light</vt:lpstr>
      <vt:lpstr>Helvetica Neue</vt:lpstr>
      <vt:lpstr>Helvetica Neue Light</vt:lpstr>
      <vt:lpstr>Helvetica Neue Medium</vt:lpstr>
      <vt:lpstr>1_DSA (Maroon + Orange) [side]</vt:lpstr>
      <vt:lpstr>2_DSA (Maroon + Orange) [side]</vt:lpstr>
      <vt:lpstr>DSA (Maroon + Orange) [side] - w/ photo</vt:lpstr>
      <vt:lpstr>DSA (Orange) [side]</vt:lpstr>
      <vt:lpstr>3_DSA (Maroon + Orange) [side]</vt:lpstr>
      <vt:lpstr>4_DSA (Maroon + Orange) [side]</vt:lpstr>
      <vt:lpstr>1_DSA (Orange) [side]</vt:lpstr>
      <vt:lpstr>DSA (Maroon) [side]</vt:lpstr>
      <vt:lpstr>1_DSA (Maroon) [side]</vt:lpstr>
      <vt:lpstr>5_DSA (Maroon + Orange) [side]</vt:lpstr>
      <vt:lpstr>6_DSA (Maroon + Orange) [side]</vt:lpstr>
      <vt:lpstr>DSA (Orange + Maroon) [bottom]</vt:lpstr>
      <vt:lpstr>1_DSA (Orange + Maroon) [bottom]</vt:lpstr>
      <vt:lpstr>2_DSA (Orange + Maroon) [bottom]</vt:lpstr>
      <vt:lpstr>DSA (Orange 2) [bottom]</vt:lpstr>
      <vt:lpstr>1_DSA (Orange 2) [bottom]</vt:lpstr>
      <vt:lpstr>5_DSA (Orange + Maroon) [bottom]</vt:lpstr>
      <vt:lpstr>6_DSA (Orange + Maroon) [bottom]</vt:lpstr>
      <vt:lpstr>DSA (Maroon 2) [bottom]</vt:lpstr>
      <vt:lpstr>1_DSA (Maroon 2) [bottom]</vt:lpstr>
      <vt:lpstr>3_DSA (Orange + Maroon) [bottom]</vt:lpstr>
      <vt:lpstr>4_DSA (Orange + Maroon) [bottom]</vt:lpstr>
      <vt:lpstr>Servant Leadership is Dependent on  YOUR Happiness</vt:lpstr>
      <vt:lpstr>PowerPoint Presentation</vt:lpstr>
      <vt:lpstr>LET’S START NOW…</vt:lpstr>
      <vt:lpstr>PowerPoint Presentation</vt:lpstr>
      <vt:lpstr>KNOW YOUR VALUES</vt:lpstr>
      <vt:lpstr>MY VALUES =  LIVED VALUES</vt:lpstr>
      <vt:lpstr>How My Values Reveal Themselves</vt:lpstr>
      <vt:lpstr>How My Values Reveal Themselves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Perillo, Patty</cp:lastModifiedBy>
  <cp:revision>143</cp:revision>
  <dcterms:created xsi:type="dcterms:W3CDTF">2016-06-27T15:51:45Z</dcterms:created>
  <dcterms:modified xsi:type="dcterms:W3CDTF">2017-04-24T12:03:49Z</dcterms:modified>
</cp:coreProperties>
</file>